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7" r:id="rId2"/>
    <p:sldId id="309" r:id="rId3"/>
    <p:sldId id="310" r:id="rId4"/>
    <p:sldId id="262" r:id="rId5"/>
    <p:sldId id="259" r:id="rId6"/>
    <p:sldId id="308" r:id="rId7"/>
    <p:sldId id="258" r:id="rId8"/>
    <p:sldId id="296" r:id="rId9"/>
    <p:sldId id="297" r:id="rId10"/>
    <p:sldId id="263" r:id="rId11"/>
    <p:sldId id="266" r:id="rId12"/>
    <p:sldId id="299" r:id="rId13"/>
    <p:sldId id="313" r:id="rId14"/>
    <p:sldId id="267" r:id="rId15"/>
    <p:sldId id="280" r:id="rId16"/>
    <p:sldId id="281" r:id="rId17"/>
    <p:sldId id="270" r:id="rId18"/>
    <p:sldId id="303" r:id="rId19"/>
    <p:sldId id="304" r:id="rId20"/>
    <p:sldId id="305" r:id="rId21"/>
    <p:sldId id="306" r:id="rId22"/>
    <p:sldId id="307" r:id="rId23"/>
    <p:sldId id="302" r:id="rId24"/>
    <p:sldId id="301" r:id="rId25"/>
    <p:sldId id="290" r:id="rId26"/>
    <p:sldId id="272" r:id="rId27"/>
    <p:sldId id="279" r:id="rId28"/>
    <p:sldId id="276" r:id="rId29"/>
    <p:sldId id="277" r:id="rId30"/>
    <p:sldId id="278" r:id="rId31"/>
    <p:sldId id="269" r:id="rId32"/>
    <p:sldId id="271" r:id="rId33"/>
    <p:sldId id="273" r:id="rId34"/>
    <p:sldId id="274" r:id="rId35"/>
    <p:sldId id="275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1" r:id="rId45"/>
    <p:sldId id="292" r:id="rId46"/>
    <p:sldId id="293" r:id="rId47"/>
    <p:sldId id="300" r:id="rId48"/>
    <p:sldId id="264" r:id="rId49"/>
    <p:sldId id="265" r:id="rId50"/>
    <p:sldId id="260" r:id="rId51"/>
    <p:sldId id="261" r:id="rId52"/>
    <p:sldId id="268" r:id="rId53"/>
    <p:sldId id="295" r:id="rId54"/>
    <p:sldId id="294" r:id="rId55"/>
    <p:sldId id="312" r:id="rId5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3366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48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9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6FCB3D-2BB0-4FB9-A302-BDE0FF6C2337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0"/>
      <dgm:spPr/>
    </dgm:pt>
    <dgm:pt modelId="{F24DF606-CCA3-4CC9-AFD6-4E5890289E1A}">
      <dgm:prSet phldrT="[Testo]" phldr="1"/>
      <dgm:spPr/>
      <dgm:t>
        <a:bodyPr/>
        <a:lstStyle/>
        <a:p>
          <a:endParaRPr lang="it-IT"/>
        </a:p>
      </dgm:t>
    </dgm:pt>
    <dgm:pt modelId="{E6EEA39E-138C-429D-BA3E-4A35C647A66C}" type="parTrans" cxnId="{492D5CF5-A5B7-4DDF-A929-BFA9DAB2B05A}">
      <dgm:prSet/>
      <dgm:spPr/>
    </dgm:pt>
    <dgm:pt modelId="{6D15F42F-A123-4EE6-9B8D-6A7EBFD6A6F4}" type="sibTrans" cxnId="{492D5CF5-A5B7-4DDF-A929-BFA9DAB2B05A}">
      <dgm:prSet/>
      <dgm:spPr/>
    </dgm:pt>
    <dgm:pt modelId="{9EA529D0-DD47-4EB1-B59C-7E1B74C70739}">
      <dgm:prSet phldrT="[Testo]" phldr="1"/>
      <dgm:spPr/>
      <dgm:t>
        <a:bodyPr/>
        <a:lstStyle/>
        <a:p>
          <a:endParaRPr lang="it-IT"/>
        </a:p>
      </dgm:t>
    </dgm:pt>
    <dgm:pt modelId="{6C00F0C9-EB89-4D1B-802A-C1803A3F925F}" type="parTrans" cxnId="{D6429722-2867-4011-8F0A-C27168772E62}">
      <dgm:prSet/>
      <dgm:spPr/>
    </dgm:pt>
    <dgm:pt modelId="{BDD885DA-8608-493E-89AE-F01E2B5EA33C}" type="sibTrans" cxnId="{D6429722-2867-4011-8F0A-C27168772E62}">
      <dgm:prSet/>
      <dgm:spPr/>
    </dgm:pt>
    <dgm:pt modelId="{7E4F9FED-3A8C-4D8F-BCDE-92BA28A59B89}">
      <dgm:prSet phldrT="[Testo]" phldr="1"/>
      <dgm:spPr/>
      <dgm:t>
        <a:bodyPr/>
        <a:lstStyle/>
        <a:p>
          <a:endParaRPr lang="it-IT"/>
        </a:p>
      </dgm:t>
    </dgm:pt>
    <dgm:pt modelId="{052A3072-7331-48E8-A1D9-F84FBFE05F37}" type="parTrans" cxnId="{1887DAED-FB59-4607-8BBF-5AC28794C8BF}">
      <dgm:prSet/>
      <dgm:spPr/>
    </dgm:pt>
    <dgm:pt modelId="{262E8F3A-4F81-4A8C-AA35-C0FA14A44468}" type="sibTrans" cxnId="{1887DAED-FB59-4607-8BBF-5AC28794C8BF}">
      <dgm:prSet/>
      <dgm:spPr/>
    </dgm:pt>
    <dgm:pt modelId="{0F562BD4-4830-4192-852D-E9BAA0C24355}" type="pres">
      <dgm:prSet presAssocID="{C86FCB3D-2BB0-4FB9-A302-BDE0FF6C233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62DE3BD-EA02-4C51-9613-E988E9A486BA}" type="pres">
      <dgm:prSet presAssocID="{F24DF606-CCA3-4CC9-AFD6-4E5890289E1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5AA3E90-BFFB-47A6-A288-9A4BCA2C07C7}" type="pres">
      <dgm:prSet presAssocID="{F24DF606-CCA3-4CC9-AFD6-4E5890289E1A}" presName="gear1srcNode" presStyleLbl="node1" presStyleIdx="0" presStyleCnt="3"/>
      <dgm:spPr/>
      <dgm:t>
        <a:bodyPr/>
        <a:lstStyle/>
        <a:p>
          <a:endParaRPr lang="it-IT"/>
        </a:p>
      </dgm:t>
    </dgm:pt>
    <dgm:pt modelId="{7D375591-E36E-4FE0-B7D7-BFF6E5694DDB}" type="pres">
      <dgm:prSet presAssocID="{F24DF606-CCA3-4CC9-AFD6-4E5890289E1A}" presName="gear1dstNode" presStyleLbl="node1" presStyleIdx="0" presStyleCnt="3"/>
      <dgm:spPr/>
      <dgm:t>
        <a:bodyPr/>
        <a:lstStyle/>
        <a:p>
          <a:endParaRPr lang="it-IT"/>
        </a:p>
      </dgm:t>
    </dgm:pt>
    <dgm:pt modelId="{69031F26-2EB3-4769-8316-68F0CEE5E374}" type="pres">
      <dgm:prSet presAssocID="{9EA529D0-DD47-4EB1-B59C-7E1B74C70739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FF5CDE8-BB2D-41A5-A194-72A0DD4FA9F3}" type="pres">
      <dgm:prSet presAssocID="{9EA529D0-DD47-4EB1-B59C-7E1B74C70739}" presName="gear2srcNode" presStyleLbl="node1" presStyleIdx="1" presStyleCnt="3"/>
      <dgm:spPr/>
      <dgm:t>
        <a:bodyPr/>
        <a:lstStyle/>
        <a:p>
          <a:endParaRPr lang="it-IT"/>
        </a:p>
      </dgm:t>
    </dgm:pt>
    <dgm:pt modelId="{D0196FB4-62E2-4F77-A694-D3028488A319}" type="pres">
      <dgm:prSet presAssocID="{9EA529D0-DD47-4EB1-B59C-7E1B74C70739}" presName="gear2dstNode" presStyleLbl="node1" presStyleIdx="1" presStyleCnt="3"/>
      <dgm:spPr/>
      <dgm:t>
        <a:bodyPr/>
        <a:lstStyle/>
        <a:p>
          <a:endParaRPr lang="it-IT"/>
        </a:p>
      </dgm:t>
    </dgm:pt>
    <dgm:pt modelId="{C41C7F10-437C-4901-9181-D68349BE8F45}" type="pres">
      <dgm:prSet presAssocID="{7E4F9FED-3A8C-4D8F-BCDE-92BA28A59B89}" presName="gear3" presStyleLbl="node1" presStyleIdx="2" presStyleCnt="3"/>
      <dgm:spPr/>
      <dgm:t>
        <a:bodyPr/>
        <a:lstStyle/>
        <a:p>
          <a:endParaRPr lang="it-IT"/>
        </a:p>
      </dgm:t>
    </dgm:pt>
    <dgm:pt modelId="{A15F4212-2EF3-4108-BCAF-B23C12A8D148}" type="pres">
      <dgm:prSet presAssocID="{7E4F9FED-3A8C-4D8F-BCDE-92BA28A59B8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77E092B-162C-4686-8E8C-E5FA5281E78F}" type="pres">
      <dgm:prSet presAssocID="{7E4F9FED-3A8C-4D8F-BCDE-92BA28A59B89}" presName="gear3srcNode" presStyleLbl="node1" presStyleIdx="2" presStyleCnt="3"/>
      <dgm:spPr/>
      <dgm:t>
        <a:bodyPr/>
        <a:lstStyle/>
        <a:p>
          <a:endParaRPr lang="it-IT"/>
        </a:p>
      </dgm:t>
    </dgm:pt>
    <dgm:pt modelId="{0BFFE95E-DF31-469A-AA9A-619E69E62473}" type="pres">
      <dgm:prSet presAssocID="{7E4F9FED-3A8C-4D8F-BCDE-92BA28A59B89}" presName="gear3dstNode" presStyleLbl="node1" presStyleIdx="2" presStyleCnt="3"/>
      <dgm:spPr/>
      <dgm:t>
        <a:bodyPr/>
        <a:lstStyle/>
        <a:p>
          <a:endParaRPr lang="it-IT"/>
        </a:p>
      </dgm:t>
    </dgm:pt>
    <dgm:pt modelId="{4B67C463-2579-4A82-BF2F-67A56FEFFF79}" type="pres">
      <dgm:prSet presAssocID="{6D15F42F-A123-4EE6-9B8D-6A7EBFD6A6F4}" presName="connector1" presStyleLbl="sibTrans2D1" presStyleIdx="0" presStyleCnt="3"/>
      <dgm:spPr/>
    </dgm:pt>
    <dgm:pt modelId="{92EA4264-7AC7-4249-90CA-EBB8F6EDAE13}" type="pres">
      <dgm:prSet presAssocID="{BDD885DA-8608-493E-89AE-F01E2B5EA33C}" presName="connector2" presStyleLbl="sibTrans2D1" presStyleIdx="1" presStyleCnt="3"/>
      <dgm:spPr/>
    </dgm:pt>
    <dgm:pt modelId="{8654A2B2-FE59-4607-9CEE-B6D827A32C95}" type="pres">
      <dgm:prSet presAssocID="{262E8F3A-4F81-4A8C-AA35-C0FA14A44468}" presName="connector3" presStyleLbl="sibTrans2D1" presStyleIdx="2" presStyleCnt="3"/>
      <dgm:spPr/>
    </dgm:pt>
  </dgm:ptLst>
  <dgm:cxnLst>
    <dgm:cxn modelId="{492D5CF5-A5B7-4DDF-A929-BFA9DAB2B05A}" srcId="{C86FCB3D-2BB0-4FB9-A302-BDE0FF6C2337}" destId="{F24DF606-CCA3-4CC9-AFD6-4E5890289E1A}" srcOrd="0" destOrd="0" parTransId="{E6EEA39E-138C-429D-BA3E-4A35C647A66C}" sibTransId="{6D15F42F-A123-4EE6-9B8D-6A7EBFD6A6F4}"/>
    <dgm:cxn modelId="{A5B38C9B-53F1-4640-9377-FA915BE350A4}" type="presOf" srcId="{7E4F9FED-3A8C-4D8F-BCDE-92BA28A59B89}" destId="{C77E092B-162C-4686-8E8C-E5FA5281E78F}" srcOrd="2" destOrd="0" presId="urn:microsoft.com/office/officeart/2005/8/layout/gear1"/>
    <dgm:cxn modelId="{6BF72AD4-F694-4198-9574-6E6895FBDD1C}" type="presOf" srcId="{F24DF606-CCA3-4CC9-AFD6-4E5890289E1A}" destId="{25AA3E90-BFFB-47A6-A288-9A4BCA2C07C7}" srcOrd="1" destOrd="0" presId="urn:microsoft.com/office/officeart/2005/8/layout/gear1"/>
    <dgm:cxn modelId="{D6429722-2867-4011-8F0A-C27168772E62}" srcId="{C86FCB3D-2BB0-4FB9-A302-BDE0FF6C2337}" destId="{9EA529D0-DD47-4EB1-B59C-7E1B74C70739}" srcOrd="1" destOrd="0" parTransId="{6C00F0C9-EB89-4D1B-802A-C1803A3F925F}" sibTransId="{BDD885DA-8608-493E-89AE-F01E2B5EA33C}"/>
    <dgm:cxn modelId="{633D6416-7FA6-4F8B-9FCD-ACD6116D2386}" type="presOf" srcId="{7E4F9FED-3A8C-4D8F-BCDE-92BA28A59B89}" destId="{C41C7F10-437C-4901-9181-D68349BE8F45}" srcOrd="0" destOrd="0" presId="urn:microsoft.com/office/officeart/2005/8/layout/gear1"/>
    <dgm:cxn modelId="{B705E05D-61DB-44B2-9B1D-A1EB00DED2E1}" type="presOf" srcId="{9EA529D0-DD47-4EB1-B59C-7E1B74C70739}" destId="{D0196FB4-62E2-4F77-A694-D3028488A319}" srcOrd="2" destOrd="0" presId="urn:microsoft.com/office/officeart/2005/8/layout/gear1"/>
    <dgm:cxn modelId="{17713771-F28D-42E4-AF93-D5691D1D72B6}" type="presOf" srcId="{7E4F9FED-3A8C-4D8F-BCDE-92BA28A59B89}" destId="{A15F4212-2EF3-4108-BCAF-B23C12A8D148}" srcOrd="1" destOrd="0" presId="urn:microsoft.com/office/officeart/2005/8/layout/gear1"/>
    <dgm:cxn modelId="{F13AAA9E-42A6-4DE4-9160-17FE4DBFABFE}" type="presOf" srcId="{262E8F3A-4F81-4A8C-AA35-C0FA14A44468}" destId="{8654A2B2-FE59-4607-9CEE-B6D827A32C95}" srcOrd="0" destOrd="0" presId="urn:microsoft.com/office/officeart/2005/8/layout/gear1"/>
    <dgm:cxn modelId="{CFAB8283-5D00-4828-BD90-82EEF0E0D100}" type="presOf" srcId="{BDD885DA-8608-493E-89AE-F01E2B5EA33C}" destId="{92EA4264-7AC7-4249-90CA-EBB8F6EDAE13}" srcOrd="0" destOrd="0" presId="urn:microsoft.com/office/officeart/2005/8/layout/gear1"/>
    <dgm:cxn modelId="{D4B351AA-CA56-4837-9EAB-7C45CD140E06}" type="presOf" srcId="{6D15F42F-A123-4EE6-9B8D-6A7EBFD6A6F4}" destId="{4B67C463-2579-4A82-BF2F-67A56FEFFF79}" srcOrd="0" destOrd="0" presId="urn:microsoft.com/office/officeart/2005/8/layout/gear1"/>
    <dgm:cxn modelId="{1887DAED-FB59-4607-8BBF-5AC28794C8BF}" srcId="{C86FCB3D-2BB0-4FB9-A302-BDE0FF6C2337}" destId="{7E4F9FED-3A8C-4D8F-BCDE-92BA28A59B89}" srcOrd="2" destOrd="0" parTransId="{052A3072-7331-48E8-A1D9-F84FBFE05F37}" sibTransId="{262E8F3A-4F81-4A8C-AA35-C0FA14A44468}"/>
    <dgm:cxn modelId="{01FFBFFD-9D88-47AA-ABA4-ACC8B5AB8DD4}" type="presOf" srcId="{9EA529D0-DD47-4EB1-B59C-7E1B74C70739}" destId="{1FF5CDE8-BB2D-41A5-A194-72A0DD4FA9F3}" srcOrd="1" destOrd="0" presId="urn:microsoft.com/office/officeart/2005/8/layout/gear1"/>
    <dgm:cxn modelId="{3DF379D5-FBE7-460B-8071-E07411B95155}" type="presOf" srcId="{C86FCB3D-2BB0-4FB9-A302-BDE0FF6C2337}" destId="{0F562BD4-4830-4192-852D-E9BAA0C24355}" srcOrd="0" destOrd="0" presId="urn:microsoft.com/office/officeart/2005/8/layout/gear1"/>
    <dgm:cxn modelId="{0F5214F9-7251-4562-BC33-16F20476F7AF}" type="presOf" srcId="{F24DF606-CCA3-4CC9-AFD6-4E5890289E1A}" destId="{7D375591-E36E-4FE0-B7D7-BFF6E5694DDB}" srcOrd="2" destOrd="0" presId="urn:microsoft.com/office/officeart/2005/8/layout/gear1"/>
    <dgm:cxn modelId="{8139D6E8-0A8B-4515-80E9-7F9C793BA51D}" type="presOf" srcId="{7E4F9FED-3A8C-4D8F-BCDE-92BA28A59B89}" destId="{0BFFE95E-DF31-469A-AA9A-619E69E62473}" srcOrd="3" destOrd="0" presId="urn:microsoft.com/office/officeart/2005/8/layout/gear1"/>
    <dgm:cxn modelId="{6CD1C8F8-2C5A-4383-B59C-AF28B1925C8F}" type="presOf" srcId="{F24DF606-CCA3-4CC9-AFD6-4E5890289E1A}" destId="{B62DE3BD-EA02-4C51-9613-E988E9A486BA}" srcOrd="0" destOrd="0" presId="urn:microsoft.com/office/officeart/2005/8/layout/gear1"/>
    <dgm:cxn modelId="{6903A47B-65E5-4745-97FB-1A88E00FAC2D}" type="presOf" srcId="{9EA529D0-DD47-4EB1-B59C-7E1B74C70739}" destId="{69031F26-2EB3-4769-8316-68F0CEE5E374}" srcOrd="0" destOrd="0" presId="urn:microsoft.com/office/officeart/2005/8/layout/gear1"/>
    <dgm:cxn modelId="{0D9A24A7-382C-489E-B028-466092F1203F}" type="presParOf" srcId="{0F562BD4-4830-4192-852D-E9BAA0C24355}" destId="{B62DE3BD-EA02-4C51-9613-E988E9A486BA}" srcOrd="0" destOrd="0" presId="urn:microsoft.com/office/officeart/2005/8/layout/gear1"/>
    <dgm:cxn modelId="{CE1E57AD-3CBF-460D-A684-2F1882909DB9}" type="presParOf" srcId="{0F562BD4-4830-4192-852D-E9BAA0C24355}" destId="{25AA3E90-BFFB-47A6-A288-9A4BCA2C07C7}" srcOrd="1" destOrd="0" presId="urn:microsoft.com/office/officeart/2005/8/layout/gear1"/>
    <dgm:cxn modelId="{2189FACB-758A-482B-B82D-B5415CBDB3E8}" type="presParOf" srcId="{0F562BD4-4830-4192-852D-E9BAA0C24355}" destId="{7D375591-E36E-4FE0-B7D7-BFF6E5694DDB}" srcOrd="2" destOrd="0" presId="urn:microsoft.com/office/officeart/2005/8/layout/gear1"/>
    <dgm:cxn modelId="{AC834702-ADD4-4825-BD95-4CFDF372D039}" type="presParOf" srcId="{0F562BD4-4830-4192-852D-E9BAA0C24355}" destId="{69031F26-2EB3-4769-8316-68F0CEE5E374}" srcOrd="3" destOrd="0" presId="urn:microsoft.com/office/officeart/2005/8/layout/gear1"/>
    <dgm:cxn modelId="{267DBE00-7FB5-485F-9D0A-6A34EDE3D7DF}" type="presParOf" srcId="{0F562BD4-4830-4192-852D-E9BAA0C24355}" destId="{1FF5CDE8-BB2D-41A5-A194-72A0DD4FA9F3}" srcOrd="4" destOrd="0" presId="urn:microsoft.com/office/officeart/2005/8/layout/gear1"/>
    <dgm:cxn modelId="{29F829E6-029C-4D5B-AB19-681A1CD08DFF}" type="presParOf" srcId="{0F562BD4-4830-4192-852D-E9BAA0C24355}" destId="{D0196FB4-62E2-4F77-A694-D3028488A319}" srcOrd="5" destOrd="0" presId="urn:microsoft.com/office/officeart/2005/8/layout/gear1"/>
    <dgm:cxn modelId="{288E7F13-EA1D-4D0B-9457-C25D38261213}" type="presParOf" srcId="{0F562BD4-4830-4192-852D-E9BAA0C24355}" destId="{C41C7F10-437C-4901-9181-D68349BE8F45}" srcOrd="6" destOrd="0" presId="urn:microsoft.com/office/officeart/2005/8/layout/gear1"/>
    <dgm:cxn modelId="{51737936-FE4A-4C30-8586-540DC07165C7}" type="presParOf" srcId="{0F562BD4-4830-4192-852D-E9BAA0C24355}" destId="{A15F4212-2EF3-4108-BCAF-B23C12A8D148}" srcOrd="7" destOrd="0" presId="urn:microsoft.com/office/officeart/2005/8/layout/gear1"/>
    <dgm:cxn modelId="{0853E4D6-A6AD-4A04-8FB2-2F9BBF043AB8}" type="presParOf" srcId="{0F562BD4-4830-4192-852D-E9BAA0C24355}" destId="{C77E092B-162C-4686-8E8C-E5FA5281E78F}" srcOrd="8" destOrd="0" presId="urn:microsoft.com/office/officeart/2005/8/layout/gear1"/>
    <dgm:cxn modelId="{C8892502-1F9A-4442-92C5-1A56EAF41301}" type="presParOf" srcId="{0F562BD4-4830-4192-852D-E9BAA0C24355}" destId="{0BFFE95E-DF31-469A-AA9A-619E69E62473}" srcOrd="9" destOrd="0" presId="urn:microsoft.com/office/officeart/2005/8/layout/gear1"/>
    <dgm:cxn modelId="{A4081F1B-95D5-405D-B634-3D17FC7D4978}" type="presParOf" srcId="{0F562BD4-4830-4192-852D-E9BAA0C24355}" destId="{4B67C463-2579-4A82-BF2F-67A56FEFFF79}" srcOrd="10" destOrd="0" presId="urn:microsoft.com/office/officeart/2005/8/layout/gear1"/>
    <dgm:cxn modelId="{8F95189B-67CE-414F-BE70-BFA6D6F4105D}" type="presParOf" srcId="{0F562BD4-4830-4192-852D-E9BAA0C24355}" destId="{92EA4264-7AC7-4249-90CA-EBB8F6EDAE13}" srcOrd="11" destOrd="0" presId="urn:microsoft.com/office/officeart/2005/8/layout/gear1"/>
    <dgm:cxn modelId="{28328A59-C4DE-43BC-A9C3-1C0235012552}" type="presParOf" srcId="{0F562BD4-4830-4192-852D-E9BAA0C24355}" destId="{8654A2B2-FE59-4607-9CEE-B6D827A32C9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065298-6197-4159-A9DF-39DB41049525}" type="doc">
      <dgm:prSet loTypeId="urn:microsoft.com/office/officeart/2005/8/layout/gear1" loCatId="cycle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it-IT"/>
        </a:p>
      </dgm:t>
    </dgm:pt>
    <dgm:pt modelId="{5E834F7E-F1A8-4C03-A7AD-1312606430B1}">
      <dgm:prSet phldrT="[Testo]" phldr="1"/>
      <dgm:spPr/>
      <dgm:t>
        <a:bodyPr/>
        <a:lstStyle/>
        <a:p>
          <a:endParaRPr lang="it-IT"/>
        </a:p>
      </dgm:t>
    </dgm:pt>
    <dgm:pt modelId="{413FD202-0E0F-44E2-8709-29FE30B1CE24}" type="sibTrans" cxnId="{BC818886-8CB9-47AA-8CDA-E9A8C21F2707}">
      <dgm:prSet/>
      <dgm:spPr/>
      <dgm:t>
        <a:bodyPr/>
        <a:lstStyle/>
        <a:p>
          <a:endParaRPr lang="it-IT"/>
        </a:p>
      </dgm:t>
    </dgm:pt>
    <dgm:pt modelId="{A2D33E4D-45A8-4982-8C90-ABD267610D32}" type="parTrans" cxnId="{BC818886-8CB9-47AA-8CDA-E9A8C21F2707}">
      <dgm:prSet/>
      <dgm:spPr/>
      <dgm:t>
        <a:bodyPr/>
        <a:lstStyle/>
        <a:p>
          <a:endParaRPr lang="it-IT"/>
        </a:p>
      </dgm:t>
    </dgm:pt>
    <dgm:pt modelId="{B7D84730-6E87-4134-80CA-46722B19F3A0}">
      <dgm:prSet phldrT="[Testo]" phldr="1"/>
      <dgm:spPr/>
      <dgm:t>
        <a:bodyPr/>
        <a:lstStyle/>
        <a:p>
          <a:endParaRPr lang="it-IT"/>
        </a:p>
      </dgm:t>
    </dgm:pt>
    <dgm:pt modelId="{D5FFDE38-4C19-4FC1-A33D-33ECDBD7725C}" type="sibTrans" cxnId="{9E99C818-42FA-41FD-8808-F1718692B380}">
      <dgm:prSet/>
      <dgm:spPr/>
      <dgm:t>
        <a:bodyPr/>
        <a:lstStyle/>
        <a:p>
          <a:endParaRPr lang="it-IT"/>
        </a:p>
      </dgm:t>
    </dgm:pt>
    <dgm:pt modelId="{7FB2E781-F5A6-4541-BEA2-DA4808B67763}" type="parTrans" cxnId="{9E99C818-42FA-41FD-8808-F1718692B380}">
      <dgm:prSet/>
      <dgm:spPr/>
      <dgm:t>
        <a:bodyPr/>
        <a:lstStyle/>
        <a:p>
          <a:endParaRPr lang="it-IT"/>
        </a:p>
      </dgm:t>
    </dgm:pt>
    <dgm:pt modelId="{BDC38458-AD96-4945-8A98-010E05D0AD7C}">
      <dgm:prSet phldrT="[Testo]" phldr="1"/>
      <dgm:spPr/>
      <dgm:t>
        <a:bodyPr/>
        <a:lstStyle/>
        <a:p>
          <a:endParaRPr lang="it-IT"/>
        </a:p>
      </dgm:t>
    </dgm:pt>
    <dgm:pt modelId="{1825CE0D-677C-46B9-B5FA-EFF1281A3BFF}" type="sibTrans" cxnId="{48851F3B-F41D-4267-A558-9E083A38F477}">
      <dgm:prSet/>
      <dgm:spPr/>
      <dgm:t>
        <a:bodyPr/>
        <a:lstStyle/>
        <a:p>
          <a:endParaRPr lang="it-IT"/>
        </a:p>
      </dgm:t>
    </dgm:pt>
    <dgm:pt modelId="{E2D5DCC2-62C1-4D76-89D1-331BA8C721E3}" type="parTrans" cxnId="{48851F3B-F41D-4267-A558-9E083A38F477}">
      <dgm:prSet/>
      <dgm:spPr/>
      <dgm:t>
        <a:bodyPr/>
        <a:lstStyle/>
        <a:p>
          <a:endParaRPr lang="it-IT"/>
        </a:p>
      </dgm:t>
    </dgm:pt>
    <dgm:pt modelId="{4238CD87-9C62-4F50-A5EC-68DB75ED79A6}" type="pres">
      <dgm:prSet presAssocID="{9A065298-6197-4159-A9DF-39DB41049525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0107175-53D6-41D8-8708-3E3E653A48E7}" type="pres">
      <dgm:prSet presAssocID="{BDC38458-AD96-4945-8A98-010E05D0AD7C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C5F140C-F4A4-4C57-855F-C0BBF084E195}" type="pres">
      <dgm:prSet presAssocID="{BDC38458-AD96-4945-8A98-010E05D0AD7C}" presName="gear1srcNode" presStyleLbl="node1" presStyleIdx="0" presStyleCnt="3"/>
      <dgm:spPr/>
      <dgm:t>
        <a:bodyPr/>
        <a:lstStyle/>
        <a:p>
          <a:endParaRPr lang="it-IT"/>
        </a:p>
      </dgm:t>
    </dgm:pt>
    <dgm:pt modelId="{C90C97FD-1DB6-49AE-8948-8808B8243317}" type="pres">
      <dgm:prSet presAssocID="{BDC38458-AD96-4945-8A98-010E05D0AD7C}" presName="gear1dstNode" presStyleLbl="node1" presStyleIdx="0" presStyleCnt="3"/>
      <dgm:spPr/>
      <dgm:t>
        <a:bodyPr/>
        <a:lstStyle/>
        <a:p>
          <a:endParaRPr lang="it-IT"/>
        </a:p>
      </dgm:t>
    </dgm:pt>
    <dgm:pt modelId="{D30B9910-1060-4C6C-AE06-55FFD274AF68}" type="pres">
      <dgm:prSet presAssocID="{B7D84730-6E87-4134-80CA-46722B19F3A0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F397CD3-80C6-4BF3-A266-5C3C4B846C74}" type="pres">
      <dgm:prSet presAssocID="{B7D84730-6E87-4134-80CA-46722B19F3A0}" presName="gear2srcNode" presStyleLbl="node1" presStyleIdx="1" presStyleCnt="3"/>
      <dgm:spPr/>
      <dgm:t>
        <a:bodyPr/>
        <a:lstStyle/>
        <a:p>
          <a:endParaRPr lang="it-IT"/>
        </a:p>
      </dgm:t>
    </dgm:pt>
    <dgm:pt modelId="{6AE01A0D-7ED9-4DC8-A7CD-A237BC518B65}" type="pres">
      <dgm:prSet presAssocID="{B7D84730-6E87-4134-80CA-46722B19F3A0}" presName="gear2dstNode" presStyleLbl="node1" presStyleIdx="1" presStyleCnt="3"/>
      <dgm:spPr/>
      <dgm:t>
        <a:bodyPr/>
        <a:lstStyle/>
        <a:p>
          <a:endParaRPr lang="it-IT"/>
        </a:p>
      </dgm:t>
    </dgm:pt>
    <dgm:pt modelId="{AD35B0F9-466E-4407-AC57-7EAECF6CCA1B}" type="pres">
      <dgm:prSet presAssocID="{5E834F7E-F1A8-4C03-A7AD-1312606430B1}" presName="gear3" presStyleLbl="node1" presStyleIdx="2" presStyleCnt="3"/>
      <dgm:spPr/>
      <dgm:t>
        <a:bodyPr/>
        <a:lstStyle/>
        <a:p>
          <a:endParaRPr lang="it-IT"/>
        </a:p>
      </dgm:t>
    </dgm:pt>
    <dgm:pt modelId="{0C86BA98-FA89-4A4C-B685-AF76E1DCB5DC}" type="pres">
      <dgm:prSet presAssocID="{5E834F7E-F1A8-4C03-A7AD-1312606430B1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31EBD7-1062-4BB6-B032-5D962ABF7F5D}" type="pres">
      <dgm:prSet presAssocID="{5E834F7E-F1A8-4C03-A7AD-1312606430B1}" presName="gear3srcNode" presStyleLbl="node1" presStyleIdx="2" presStyleCnt="3"/>
      <dgm:spPr/>
      <dgm:t>
        <a:bodyPr/>
        <a:lstStyle/>
        <a:p>
          <a:endParaRPr lang="it-IT"/>
        </a:p>
      </dgm:t>
    </dgm:pt>
    <dgm:pt modelId="{CA317EEF-5FDA-49D0-A3FD-C9F83E18BBC5}" type="pres">
      <dgm:prSet presAssocID="{5E834F7E-F1A8-4C03-A7AD-1312606430B1}" presName="gear3dstNode" presStyleLbl="node1" presStyleIdx="2" presStyleCnt="3"/>
      <dgm:spPr/>
      <dgm:t>
        <a:bodyPr/>
        <a:lstStyle/>
        <a:p>
          <a:endParaRPr lang="it-IT"/>
        </a:p>
      </dgm:t>
    </dgm:pt>
    <dgm:pt modelId="{82FFBCEC-5592-46B8-B9F2-F0F99B6C2694}" type="pres">
      <dgm:prSet presAssocID="{1825CE0D-677C-46B9-B5FA-EFF1281A3BFF}" presName="connector1" presStyleLbl="sibTrans2D1" presStyleIdx="0" presStyleCnt="3"/>
      <dgm:spPr/>
      <dgm:t>
        <a:bodyPr/>
        <a:lstStyle/>
        <a:p>
          <a:endParaRPr lang="it-IT"/>
        </a:p>
      </dgm:t>
    </dgm:pt>
    <dgm:pt modelId="{AB0029B7-D077-4D58-B09E-2B223F07E943}" type="pres">
      <dgm:prSet presAssocID="{D5FFDE38-4C19-4FC1-A33D-33ECDBD7725C}" presName="connector2" presStyleLbl="sibTrans2D1" presStyleIdx="1" presStyleCnt="3"/>
      <dgm:spPr/>
      <dgm:t>
        <a:bodyPr/>
        <a:lstStyle/>
        <a:p>
          <a:endParaRPr lang="it-IT"/>
        </a:p>
      </dgm:t>
    </dgm:pt>
    <dgm:pt modelId="{576B0902-335D-4956-AE0F-4B3DEFBEEFF7}" type="pres">
      <dgm:prSet presAssocID="{413FD202-0E0F-44E2-8709-29FE30B1CE24}" presName="connector3" presStyleLbl="sibTrans2D1" presStyleIdx="2" presStyleCnt="3"/>
      <dgm:spPr/>
      <dgm:t>
        <a:bodyPr/>
        <a:lstStyle/>
        <a:p>
          <a:endParaRPr lang="it-IT"/>
        </a:p>
      </dgm:t>
    </dgm:pt>
  </dgm:ptLst>
  <dgm:cxnLst>
    <dgm:cxn modelId="{9E99C818-42FA-41FD-8808-F1718692B380}" srcId="{9A065298-6197-4159-A9DF-39DB41049525}" destId="{B7D84730-6E87-4134-80CA-46722B19F3A0}" srcOrd="1" destOrd="0" parTransId="{7FB2E781-F5A6-4541-BEA2-DA4808B67763}" sibTransId="{D5FFDE38-4C19-4FC1-A33D-33ECDBD7725C}"/>
    <dgm:cxn modelId="{16EA93E2-549D-41EB-ADF9-323F5F017690}" type="presOf" srcId="{9A065298-6197-4159-A9DF-39DB41049525}" destId="{4238CD87-9C62-4F50-A5EC-68DB75ED79A6}" srcOrd="0" destOrd="0" presId="urn:microsoft.com/office/officeart/2005/8/layout/gear1"/>
    <dgm:cxn modelId="{0D540987-A025-42DC-858F-CF924D63D9AA}" type="presOf" srcId="{BDC38458-AD96-4945-8A98-010E05D0AD7C}" destId="{40107175-53D6-41D8-8708-3E3E653A48E7}" srcOrd="0" destOrd="0" presId="urn:microsoft.com/office/officeart/2005/8/layout/gear1"/>
    <dgm:cxn modelId="{41F8E7A8-903E-4BFA-BBA7-2C08F753AB15}" type="presOf" srcId="{BDC38458-AD96-4945-8A98-010E05D0AD7C}" destId="{C90C97FD-1DB6-49AE-8948-8808B8243317}" srcOrd="2" destOrd="0" presId="urn:microsoft.com/office/officeart/2005/8/layout/gear1"/>
    <dgm:cxn modelId="{21ACFB01-1D1A-438E-85CE-6AD24C0EBC8F}" type="presOf" srcId="{D5FFDE38-4C19-4FC1-A33D-33ECDBD7725C}" destId="{AB0029B7-D077-4D58-B09E-2B223F07E943}" srcOrd="0" destOrd="0" presId="urn:microsoft.com/office/officeart/2005/8/layout/gear1"/>
    <dgm:cxn modelId="{3375F6B9-497C-4A2C-83B6-DEC52E130000}" type="presOf" srcId="{5E834F7E-F1A8-4C03-A7AD-1312606430B1}" destId="{AD35B0F9-466E-4407-AC57-7EAECF6CCA1B}" srcOrd="0" destOrd="0" presId="urn:microsoft.com/office/officeart/2005/8/layout/gear1"/>
    <dgm:cxn modelId="{1553E88C-A0FB-4853-9641-45FC4A7FE7E9}" type="presOf" srcId="{B7D84730-6E87-4134-80CA-46722B19F3A0}" destId="{D30B9910-1060-4C6C-AE06-55FFD274AF68}" srcOrd="0" destOrd="0" presId="urn:microsoft.com/office/officeart/2005/8/layout/gear1"/>
    <dgm:cxn modelId="{4CEE876F-9EB1-4E75-A2CF-F30D6D6E1D83}" type="presOf" srcId="{B7D84730-6E87-4134-80CA-46722B19F3A0}" destId="{6AE01A0D-7ED9-4DC8-A7CD-A237BC518B65}" srcOrd="2" destOrd="0" presId="urn:microsoft.com/office/officeart/2005/8/layout/gear1"/>
    <dgm:cxn modelId="{BB5A750B-34D3-4BE6-A51C-490D2E7B948B}" type="presOf" srcId="{5E834F7E-F1A8-4C03-A7AD-1312606430B1}" destId="{D431EBD7-1062-4BB6-B032-5D962ABF7F5D}" srcOrd="2" destOrd="0" presId="urn:microsoft.com/office/officeart/2005/8/layout/gear1"/>
    <dgm:cxn modelId="{F8831219-A265-470C-A475-DB24546D2C94}" type="presOf" srcId="{B7D84730-6E87-4134-80CA-46722B19F3A0}" destId="{4F397CD3-80C6-4BF3-A266-5C3C4B846C74}" srcOrd="1" destOrd="0" presId="urn:microsoft.com/office/officeart/2005/8/layout/gear1"/>
    <dgm:cxn modelId="{34F29D0B-5C1C-4D69-92CD-6F35F4F7C121}" type="presOf" srcId="{5E834F7E-F1A8-4C03-A7AD-1312606430B1}" destId="{0C86BA98-FA89-4A4C-B685-AF76E1DCB5DC}" srcOrd="1" destOrd="0" presId="urn:microsoft.com/office/officeart/2005/8/layout/gear1"/>
    <dgm:cxn modelId="{BC818886-8CB9-47AA-8CDA-E9A8C21F2707}" srcId="{9A065298-6197-4159-A9DF-39DB41049525}" destId="{5E834F7E-F1A8-4C03-A7AD-1312606430B1}" srcOrd="2" destOrd="0" parTransId="{A2D33E4D-45A8-4982-8C90-ABD267610D32}" sibTransId="{413FD202-0E0F-44E2-8709-29FE30B1CE24}"/>
    <dgm:cxn modelId="{F1B34F48-D92C-4AA2-8D30-704CAAB6AEC3}" type="presOf" srcId="{BDC38458-AD96-4945-8A98-010E05D0AD7C}" destId="{DC5F140C-F4A4-4C57-855F-C0BBF084E195}" srcOrd="1" destOrd="0" presId="urn:microsoft.com/office/officeart/2005/8/layout/gear1"/>
    <dgm:cxn modelId="{8AE16690-CC64-401F-97F4-F9950024BC60}" type="presOf" srcId="{413FD202-0E0F-44E2-8709-29FE30B1CE24}" destId="{576B0902-335D-4956-AE0F-4B3DEFBEEFF7}" srcOrd="0" destOrd="0" presId="urn:microsoft.com/office/officeart/2005/8/layout/gear1"/>
    <dgm:cxn modelId="{2EED9B9B-75F2-4EBF-B077-16E9E90A54ED}" type="presOf" srcId="{1825CE0D-677C-46B9-B5FA-EFF1281A3BFF}" destId="{82FFBCEC-5592-46B8-B9F2-F0F99B6C2694}" srcOrd="0" destOrd="0" presId="urn:microsoft.com/office/officeart/2005/8/layout/gear1"/>
    <dgm:cxn modelId="{48851F3B-F41D-4267-A558-9E083A38F477}" srcId="{9A065298-6197-4159-A9DF-39DB41049525}" destId="{BDC38458-AD96-4945-8A98-010E05D0AD7C}" srcOrd="0" destOrd="0" parTransId="{E2D5DCC2-62C1-4D76-89D1-331BA8C721E3}" sibTransId="{1825CE0D-677C-46B9-B5FA-EFF1281A3BFF}"/>
    <dgm:cxn modelId="{8C7F5585-3B31-4C38-9118-52881D06E698}" type="presOf" srcId="{5E834F7E-F1A8-4C03-A7AD-1312606430B1}" destId="{CA317EEF-5FDA-49D0-A3FD-C9F83E18BBC5}" srcOrd="3" destOrd="0" presId="urn:microsoft.com/office/officeart/2005/8/layout/gear1"/>
    <dgm:cxn modelId="{90EE7E66-6E17-4124-8381-229BBBD4A870}" type="presParOf" srcId="{4238CD87-9C62-4F50-A5EC-68DB75ED79A6}" destId="{40107175-53D6-41D8-8708-3E3E653A48E7}" srcOrd="0" destOrd="0" presId="urn:microsoft.com/office/officeart/2005/8/layout/gear1"/>
    <dgm:cxn modelId="{3E6069A8-91CD-4841-867D-128946716A45}" type="presParOf" srcId="{4238CD87-9C62-4F50-A5EC-68DB75ED79A6}" destId="{DC5F140C-F4A4-4C57-855F-C0BBF084E195}" srcOrd="1" destOrd="0" presId="urn:microsoft.com/office/officeart/2005/8/layout/gear1"/>
    <dgm:cxn modelId="{A5E0A621-9E4E-49FE-B8F9-21B9A26BB08C}" type="presParOf" srcId="{4238CD87-9C62-4F50-A5EC-68DB75ED79A6}" destId="{C90C97FD-1DB6-49AE-8948-8808B8243317}" srcOrd="2" destOrd="0" presId="urn:microsoft.com/office/officeart/2005/8/layout/gear1"/>
    <dgm:cxn modelId="{DF6DA7AE-8548-478D-90A1-3815CA7FE155}" type="presParOf" srcId="{4238CD87-9C62-4F50-A5EC-68DB75ED79A6}" destId="{D30B9910-1060-4C6C-AE06-55FFD274AF68}" srcOrd="3" destOrd="0" presId="urn:microsoft.com/office/officeart/2005/8/layout/gear1"/>
    <dgm:cxn modelId="{076FCF55-35A2-4A9D-B720-F834052655AF}" type="presParOf" srcId="{4238CD87-9C62-4F50-A5EC-68DB75ED79A6}" destId="{4F397CD3-80C6-4BF3-A266-5C3C4B846C74}" srcOrd="4" destOrd="0" presId="urn:microsoft.com/office/officeart/2005/8/layout/gear1"/>
    <dgm:cxn modelId="{4D84EEBF-9821-43AC-A134-941BD6FD78D2}" type="presParOf" srcId="{4238CD87-9C62-4F50-A5EC-68DB75ED79A6}" destId="{6AE01A0D-7ED9-4DC8-A7CD-A237BC518B65}" srcOrd="5" destOrd="0" presId="urn:microsoft.com/office/officeart/2005/8/layout/gear1"/>
    <dgm:cxn modelId="{74763D4D-5C2A-4CD4-BFE7-2C833C7A823B}" type="presParOf" srcId="{4238CD87-9C62-4F50-A5EC-68DB75ED79A6}" destId="{AD35B0F9-466E-4407-AC57-7EAECF6CCA1B}" srcOrd="6" destOrd="0" presId="urn:microsoft.com/office/officeart/2005/8/layout/gear1"/>
    <dgm:cxn modelId="{1CBA8B70-DD00-4160-9FAE-33D0D3A59784}" type="presParOf" srcId="{4238CD87-9C62-4F50-A5EC-68DB75ED79A6}" destId="{0C86BA98-FA89-4A4C-B685-AF76E1DCB5DC}" srcOrd="7" destOrd="0" presId="urn:microsoft.com/office/officeart/2005/8/layout/gear1"/>
    <dgm:cxn modelId="{E7174BEA-3C0F-4A17-B4FB-C88D0AE20F7A}" type="presParOf" srcId="{4238CD87-9C62-4F50-A5EC-68DB75ED79A6}" destId="{D431EBD7-1062-4BB6-B032-5D962ABF7F5D}" srcOrd="8" destOrd="0" presId="urn:microsoft.com/office/officeart/2005/8/layout/gear1"/>
    <dgm:cxn modelId="{C7A63B32-AF7F-4749-8C0C-C1C6281AE826}" type="presParOf" srcId="{4238CD87-9C62-4F50-A5EC-68DB75ED79A6}" destId="{CA317EEF-5FDA-49D0-A3FD-C9F83E18BBC5}" srcOrd="9" destOrd="0" presId="urn:microsoft.com/office/officeart/2005/8/layout/gear1"/>
    <dgm:cxn modelId="{4673D336-86BB-4B10-9F28-78F7B8ADCBF5}" type="presParOf" srcId="{4238CD87-9C62-4F50-A5EC-68DB75ED79A6}" destId="{82FFBCEC-5592-46B8-B9F2-F0F99B6C2694}" srcOrd="10" destOrd="0" presId="urn:microsoft.com/office/officeart/2005/8/layout/gear1"/>
    <dgm:cxn modelId="{2591355C-A462-49F7-90A2-9BA4C1B17690}" type="presParOf" srcId="{4238CD87-9C62-4F50-A5EC-68DB75ED79A6}" destId="{AB0029B7-D077-4D58-B09E-2B223F07E943}" srcOrd="11" destOrd="0" presId="urn:microsoft.com/office/officeart/2005/8/layout/gear1"/>
    <dgm:cxn modelId="{B3767535-9BFB-47DC-812A-766DE1106696}" type="presParOf" srcId="{4238CD87-9C62-4F50-A5EC-68DB75ED79A6}" destId="{576B0902-335D-4956-AE0F-4B3DEFBEEFF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15D7B0-34AA-4955-842E-95FF483FDCEC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1"/>
      <dgm:spPr/>
    </dgm:pt>
    <dgm:pt modelId="{54DFD2F2-0996-43E7-BAF9-8FA8A2D16DBF}">
      <dgm:prSet phldrT="[Testo]"/>
      <dgm:spPr/>
      <dgm:t>
        <a:bodyPr/>
        <a:lstStyle/>
        <a:p>
          <a:r>
            <a:rPr lang="it-IT" dirty="0"/>
            <a:t>RAV</a:t>
          </a:r>
        </a:p>
      </dgm:t>
    </dgm:pt>
    <dgm:pt modelId="{4F3B86F2-FA48-4BC7-A531-BB6FBDD287B6}" type="parTrans" cxnId="{96AAC238-775F-49AC-90DB-DE2BE1F12CBD}">
      <dgm:prSet/>
      <dgm:spPr/>
      <dgm:t>
        <a:bodyPr/>
        <a:lstStyle/>
        <a:p>
          <a:endParaRPr lang="it-IT"/>
        </a:p>
      </dgm:t>
    </dgm:pt>
    <dgm:pt modelId="{81DFA958-9209-4637-A07F-9415C66A4089}" type="sibTrans" cxnId="{96AAC238-775F-49AC-90DB-DE2BE1F12CBD}">
      <dgm:prSet/>
      <dgm:spPr/>
      <dgm:t>
        <a:bodyPr/>
        <a:lstStyle/>
        <a:p>
          <a:endParaRPr lang="it-IT"/>
        </a:p>
      </dgm:t>
    </dgm:pt>
    <dgm:pt modelId="{A02D2978-1B0D-4972-98C4-79136825D4F3}">
      <dgm:prSet phldrT="[Testo]"/>
      <dgm:spPr/>
      <dgm:t>
        <a:bodyPr/>
        <a:lstStyle/>
        <a:p>
          <a:r>
            <a:rPr lang="it-IT" dirty="0" err="1"/>
            <a:t>PdM</a:t>
          </a:r>
          <a:endParaRPr lang="it-IT" dirty="0"/>
        </a:p>
      </dgm:t>
    </dgm:pt>
    <dgm:pt modelId="{B79BBCF6-F778-461E-916B-99022488DD44}" type="parTrans" cxnId="{2C9D8A92-8E62-4399-ABF5-57A228024AD8}">
      <dgm:prSet/>
      <dgm:spPr/>
      <dgm:t>
        <a:bodyPr/>
        <a:lstStyle/>
        <a:p>
          <a:endParaRPr lang="it-IT"/>
        </a:p>
      </dgm:t>
    </dgm:pt>
    <dgm:pt modelId="{FBDD38C9-23AB-4655-A9F9-A7166EE16B39}" type="sibTrans" cxnId="{2C9D8A92-8E62-4399-ABF5-57A228024AD8}">
      <dgm:prSet/>
      <dgm:spPr/>
      <dgm:t>
        <a:bodyPr/>
        <a:lstStyle/>
        <a:p>
          <a:endParaRPr lang="it-IT"/>
        </a:p>
      </dgm:t>
    </dgm:pt>
    <dgm:pt modelId="{D061B2C2-954E-43D3-BAC5-5350E069C1BE}">
      <dgm:prSet phldrT="[Testo]"/>
      <dgm:spPr/>
      <dgm:t>
        <a:bodyPr/>
        <a:lstStyle/>
        <a:p>
          <a:r>
            <a:rPr lang="it-IT" dirty="0"/>
            <a:t>PTOF</a:t>
          </a:r>
        </a:p>
      </dgm:t>
    </dgm:pt>
    <dgm:pt modelId="{BF9965E1-C5A9-4210-931D-F67B3DE79D40}" type="parTrans" cxnId="{CF47EE33-9C1E-4460-9B3A-7B91D2098D18}">
      <dgm:prSet/>
      <dgm:spPr/>
      <dgm:t>
        <a:bodyPr/>
        <a:lstStyle/>
        <a:p>
          <a:endParaRPr lang="it-IT"/>
        </a:p>
      </dgm:t>
    </dgm:pt>
    <dgm:pt modelId="{81474951-45A3-454E-A778-C8F7CA8CD011}" type="sibTrans" cxnId="{CF47EE33-9C1E-4460-9B3A-7B91D2098D18}">
      <dgm:prSet/>
      <dgm:spPr/>
      <dgm:t>
        <a:bodyPr/>
        <a:lstStyle/>
        <a:p>
          <a:endParaRPr lang="it-IT"/>
        </a:p>
      </dgm:t>
    </dgm:pt>
    <dgm:pt modelId="{A1767133-D8F5-44B0-9D25-CC3F017111AF}">
      <dgm:prSet phldrT="[Testo]"/>
      <dgm:spPr/>
      <dgm:t>
        <a:bodyPr/>
        <a:lstStyle/>
        <a:p>
          <a:endParaRPr lang="it-IT"/>
        </a:p>
      </dgm:t>
    </dgm:pt>
    <dgm:pt modelId="{839D1331-26E3-4F69-BE1A-A558C543C25A}" type="parTrans" cxnId="{3878B1B9-41ED-4EB1-82E4-6CB9105D010D}">
      <dgm:prSet/>
      <dgm:spPr/>
      <dgm:t>
        <a:bodyPr/>
        <a:lstStyle/>
        <a:p>
          <a:endParaRPr lang="it-IT"/>
        </a:p>
      </dgm:t>
    </dgm:pt>
    <dgm:pt modelId="{B084DF24-7ECD-4453-84D9-8459385CF0A1}" type="sibTrans" cxnId="{3878B1B9-41ED-4EB1-82E4-6CB9105D010D}">
      <dgm:prSet/>
      <dgm:spPr/>
      <dgm:t>
        <a:bodyPr/>
        <a:lstStyle/>
        <a:p>
          <a:endParaRPr lang="it-IT"/>
        </a:p>
      </dgm:t>
    </dgm:pt>
    <dgm:pt modelId="{8A832413-C089-4C21-814C-ECD99A602163}">
      <dgm:prSet phldrT="[Testo]"/>
      <dgm:spPr/>
      <dgm:t>
        <a:bodyPr/>
        <a:lstStyle/>
        <a:p>
          <a:endParaRPr lang="it-IT"/>
        </a:p>
      </dgm:t>
    </dgm:pt>
    <dgm:pt modelId="{614D6ABA-9E2A-4E65-899A-C1474DA96B52}" type="parTrans" cxnId="{1633F5A1-A8F3-4D08-8535-14D99EC424F5}">
      <dgm:prSet/>
      <dgm:spPr/>
      <dgm:t>
        <a:bodyPr/>
        <a:lstStyle/>
        <a:p>
          <a:endParaRPr lang="it-IT"/>
        </a:p>
      </dgm:t>
    </dgm:pt>
    <dgm:pt modelId="{730BA59E-4EEA-4C4B-94EC-17BE1FF186E9}" type="sibTrans" cxnId="{1633F5A1-A8F3-4D08-8535-14D99EC424F5}">
      <dgm:prSet/>
      <dgm:spPr/>
      <dgm:t>
        <a:bodyPr/>
        <a:lstStyle/>
        <a:p>
          <a:endParaRPr lang="it-IT"/>
        </a:p>
      </dgm:t>
    </dgm:pt>
    <dgm:pt modelId="{6760F6BF-16BE-4826-A52A-04D567507968}">
      <dgm:prSet phldrT="[Testo]"/>
      <dgm:spPr/>
      <dgm:t>
        <a:bodyPr/>
        <a:lstStyle/>
        <a:p>
          <a:endParaRPr lang="it-IT" dirty="0"/>
        </a:p>
      </dgm:t>
    </dgm:pt>
    <dgm:pt modelId="{63B042F5-328D-4CC9-9944-CD4147BBDDC4}" type="parTrans" cxnId="{11BA58C2-A041-4B25-8DAB-4789F83ECD53}">
      <dgm:prSet/>
      <dgm:spPr/>
      <dgm:t>
        <a:bodyPr/>
        <a:lstStyle/>
        <a:p>
          <a:endParaRPr lang="it-IT"/>
        </a:p>
      </dgm:t>
    </dgm:pt>
    <dgm:pt modelId="{54843786-A144-4BEA-83C9-922BC413CDF5}" type="sibTrans" cxnId="{11BA58C2-A041-4B25-8DAB-4789F83ECD53}">
      <dgm:prSet/>
      <dgm:spPr/>
      <dgm:t>
        <a:bodyPr/>
        <a:lstStyle/>
        <a:p>
          <a:endParaRPr lang="it-IT"/>
        </a:p>
      </dgm:t>
    </dgm:pt>
    <dgm:pt modelId="{9C081DAB-79EF-4B6F-9065-1CD50245B14F}" type="pres">
      <dgm:prSet presAssocID="{6415D7B0-34AA-4955-842E-95FF483FDCE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C78DDB-7E51-4D35-9A31-578A900DD60F}" type="pres">
      <dgm:prSet presAssocID="{54DFD2F2-0996-43E7-BAF9-8FA8A2D16DB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3C896E6-6B16-4407-9EBB-5B1B05577EFF}" type="pres">
      <dgm:prSet presAssocID="{54DFD2F2-0996-43E7-BAF9-8FA8A2D16DBF}" presName="gear1srcNode" presStyleLbl="node1" presStyleIdx="0" presStyleCnt="3"/>
      <dgm:spPr/>
      <dgm:t>
        <a:bodyPr/>
        <a:lstStyle/>
        <a:p>
          <a:endParaRPr lang="it-IT"/>
        </a:p>
      </dgm:t>
    </dgm:pt>
    <dgm:pt modelId="{2D1B059E-7E60-4467-BDC5-F7BFC3B173EA}" type="pres">
      <dgm:prSet presAssocID="{54DFD2F2-0996-43E7-BAF9-8FA8A2D16DBF}" presName="gear1dstNode" presStyleLbl="node1" presStyleIdx="0" presStyleCnt="3"/>
      <dgm:spPr/>
      <dgm:t>
        <a:bodyPr/>
        <a:lstStyle/>
        <a:p>
          <a:endParaRPr lang="it-IT"/>
        </a:p>
      </dgm:t>
    </dgm:pt>
    <dgm:pt modelId="{89631CC9-C4A1-4771-9665-B56ED4D2E7ED}" type="pres">
      <dgm:prSet presAssocID="{A02D2978-1B0D-4972-98C4-79136825D4F3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5DD4AC4-DCFF-4C9F-84F5-E3089130782D}" type="pres">
      <dgm:prSet presAssocID="{A02D2978-1B0D-4972-98C4-79136825D4F3}" presName="gear2srcNode" presStyleLbl="node1" presStyleIdx="1" presStyleCnt="3"/>
      <dgm:spPr/>
      <dgm:t>
        <a:bodyPr/>
        <a:lstStyle/>
        <a:p>
          <a:endParaRPr lang="it-IT"/>
        </a:p>
      </dgm:t>
    </dgm:pt>
    <dgm:pt modelId="{ACB54433-4409-4B5A-A346-E400320531E2}" type="pres">
      <dgm:prSet presAssocID="{A02D2978-1B0D-4972-98C4-79136825D4F3}" presName="gear2dstNode" presStyleLbl="node1" presStyleIdx="1" presStyleCnt="3"/>
      <dgm:spPr/>
      <dgm:t>
        <a:bodyPr/>
        <a:lstStyle/>
        <a:p>
          <a:endParaRPr lang="it-IT"/>
        </a:p>
      </dgm:t>
    </dgm:pt>
    <dgm:pt modelId="{1A91F774-69F1-46F3-838B-210492BE3867}" type="pres">
      <dgm:prSet presAssocID="{D061B2C2-954E-43D3-BAC5-5350E069C1BE}" presName="gear3" presStyleLbl="node1" presStyleIdx="2" presStyleCnt="3" custLinFactNeighborX="72806"/>
      <dgm:spPr/>
      <dgm:t>
        <a:bodyPr/>
        <a:lstStyle/>
        <a:p>
          <a:endParaRPr lang="it-IT"/>
        </a:p>
      </dgm:t>
    </dgm:pt>
    <dgm:pt modelId="{2BD7B55A-40E2-4478-911F-615484CCC26C}" type="pres">
      <dgm:prSet presAssocID="{D061B2C2-954E-43D3-BAC5-5350E069C1B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C830023-905E-4FFA-A52E-DFCC90757EAE}" type="pres">
      <dgm:prSet presAssocID="{D061B2C2-954E-43D3-BAC5-5350E069C1BE}" presName="gear3srcNode" presStyleLbl="node1" presStyleIdx="2" presStyleCnt="3"/>
      <dgm:spPr/>
      <dgm:t>
        <a:bodyPr/>
        <a:lstStyle/>
        <a:p>
          <a:endParaRPr lang="it-IT"/>
        </a:p>
      </dgm:t>
    </dgm:pt>
    <dgm:pt modelId="{200DE4E1-6E99-405D-AAA6-2FF8C8C48CA6}" type="pres">
      <dgm:prSet presAssocID="{D061B2C2-954E-43D3-BAC5-5350E069C1BE}" presName="gear3dstNode" presStyleLbl="node1" presStyleIdx="2" presStyleCnt="3"/>
      <dgm:spPr/>
      <dgm:t>
        <a:bodyPr/>
        <a:lstStyle/>
        <a:p>
          <a:endParaRPr lang="it-IT"/>
        </a:p>
      </dgm:t>
    </dgm:pt>
    <dgm:pt modelId="{3107364E-7BEB-480E-9937-8C8AEBFE95F6}" type="pres">
      <dgm:prSet presAssocID="{81DFA958-9209-4637-A07F-9415C66A4089}" presName="connector1" presStyleLbl="sibTrans2D1" presStyleIdx="0" presStyleCnt="3"/>
      <dgm:spPr/>
      <dgm:t>
        <a:bodyPr/>
        <a:lstStyle/>
        <a:p>
          <a:endParaRPr lang="it-IT"/>
        </a:p>
      </dgm:t>
    </dgm:pt>
    <dgm:pt modelId="{9F9E114F-9E9F-4801-84D6-20D7DE7C75DA}" type="pres">
      <dgm:prSet presAssocID="{FBDD38C9-23AB-4655-A9F9-A7166EE16B39}" presName="connector2" presStyleLbl="sibTrans2D1" presStyleIdx="1" presStyleCnt="3"/>
      <dgm:spPr/>
      <dgm:t>
        <a:bodyPr/>
        <a:lstStyle/>
        <a:p>
          <a:endParaRPr lang="it-IT"/>
        </a:p>
      </dgm:t>
    </dgm:pt>
    <dgm:pt modelId="{2A939020-709A-4F6B-926B-134560F2F661}" type="pres">
      <dgm:prSet presAssocID="{81474951-45A3-454E-A778-C8F7CA8CD011}" presName="connector3" presStyleLbl="sibTrans2D1" presStyleIdx="2" presStyleCnt="3"/>
      <dgm:spPr/>
      <dgm:t>
        <a:bodyPr/>
        <a:lstStyle/>
        <a:p>
          <a:endParaRPr lang="it-IT"/>
        </a:p>
      </dgm:t>
    </dgm:pt>
  </dgm:ptLst>
  <dgm:cxnLst>
    <dgm:cxn modelId="{1633F5A1-A8F3-4D08-8535-14D99EC424F5}" srcId="{6415D7B0-34AA-4955-842E-95FF483FDCEC}" destId="{8A832413-C089-4C21-814C-ECD99A602163}" srcOrd="4" destOrd="0" parTransId="{614D6ABA-9E2A-4E65-899A-C1474DA96B52}" sibTransId="{730BA59E-4EEA-4C4B-94EC-17BE1FF186E9}"/>
    <dgm:cxn modelId="{47DF0F0A-5599-4140-BC73-8EC2280D74C4}" type="presOf" srcId="{A02D2978-1B0D-4972-98C4-79136825D4F3}" destId="{F5DD4AC4-DCFF-4C9F-84F5-E3089130782D}" srcOrd="1" destOrd="0" presId="urn:microsoft.com/office/officeart/2005/8/layout/gear1"/>
    <dgm:cxn modelId="{5B397CC1-F31A-4193-A894-5AAAE2B24113}" type="presOf" srcId="{A02D2978-1B0D-4972-98C4-79136825D4F3}" destId="{89631CC9-C4A1-4771-9665-B56ED4D2E7ED}" srcOrd="0" destOrd="0" presId="urn:microsoft.com/office/officeart/2005/8/layout/gear1"/>
    <dgm:cxn modelId="{51E9EFF1-5141-4450-B79E-5AF2CEA8980C}" type="presOf" srcId="{D061B2C2-954E-43D3-BAC5-5350E069C1BE}" destId="{1A91F774-69F1-46F3-838B-210492BE3867}" srcOrd="0" destOrd="0" presId="urn:microsoft.com/office/officeart/2005/8/layout/gear1"/>
    <dgm:cxn modelId="{96AAC238-775F-49AC-90DB-DE2BE1F12CBD}" srcId="{6415D7B0-34AA-4955-842E-95FF483FDCEC}" destId="{54DFD2F2-0996-43E7-BAF9-8FA8A2D16DBF}" srcOrd="0" destOrd="0" parTransId="{4F3B86F2-FA48-4BC7-A531-BB6FBDD287B6}" sibTransId="{81DFA958-9209-4637-A07F-9415C66A4089}"/>
    <dgm:cxn modelId="{E94330C3-CAEA-4B0C-8219-57858591ABA6}" type="presOf" srcId="{D061B2C2-954E-43D3-BAC5-5350E069C1BE}" destId="{CC830023-905E-4FFA-A52E-DFCC90757EAE}" srcOrd="2" destOrd="0" presId="urn:microsoft.com/office/officeart/2005/8/layout/gear1"/>
    <dgm:cxn modelId="{CF47EE33-9C1E-4460-9B3A-7B91D2098D18}" srcId="{6415D7B0-34AA-4955-842E-95FF483FDCEC}" destId="{D061B2C2-954E-43D3-BAC5-5350E069C1BE}" srcOrd="2" destOrd="0" parTransId="{BF9965E1-C5A9-4210-931D-F67B3DE79D40}" sibTransId="{81474951-45A3-454E-A778-C8F7CA8CD011}"/>
    <dgm:cxn modelId="{607DD7EF-42E8-4F23-BD9C-68473D5075E8}" type="presOf" srcId="{A02D2978-1B0D-4972-98C4-79136825D4F3}" destId="{ACB54433-4409-4B5A-A346-E400320531E2}" srcOrd="2" destOrd="0" presId="urn:microsoft.com/office/officeart/2005/8/layout/gear1"/>
    <dgm:cxn modelId="{7B8A268A-0B3C-4AE3-B92F-77E5369FFEFC}" type="presOf" srcId="{54DFD2F2-0996-43E7-BAF9-8FA8A2D16DBF}" destId="{2D1B059E-7E60-4467-BDC5-F7BFC3B173EA}" srcOrd="2" destOrd="0" presId="urn:microsoft.com/office/officeart/2005/8/layout/gear1"/>
    <dgm:cxn modelId="{604F34E5-9019-44DE-B99E-C358432FF564}" type="presOf" srcId="{D061B2C2-954E-43D3-BAC5-5350E069C1BE}" destId="{200DE4E1-6E99-405D-AAA6-2FF8C8C48CA6}" srcOrd="3" destOrd="0" presId="urn:microsoft.com/office/officeart/2005/8/layout/gear1"/>
    <dgm:cxn modelId="{2C9D8A92-8E62-4399-ABF5-57A228024AD8}" srcId="{6415D7B0-34AA-4955-842E-95FF483FDCEC}" destId="{A02D2978-1B0D-4972-98C4-79136825D4F3}" srcOrd="1" destOrd="0" parTransId="{B79BBCF6-F778-461E-916B-99022488DD44}" sibTransId="{FBDD38C9-23AB-4655-A9F9-A7166EE16B39}"/>
    <dgm:cxn modelId="{CADF0596-4A0C-41DB-A09E-C362BE2CF9B9}" type="presOf" srcId="{81DFA958-9209-4637-A07F-9415C66A4089}" destId="{3107364E-7BEB-480E-9937-8C8AEBFE95F6}" srcOrd="0" destOrd="0" presId="urn:microsoft.com/office/officeart/2005/8/layout/gear1"/>
    <dgm:cxn modelId="{B7C59153-4F29-40D1-95E6-66E04D98564E}" type="presOf" srcId="{D061B2C2-954E-43D3-BAC5-5350E069C1BE}" destId="{2BD7B55A-40E2-4478-911F-615484CCC26C}" srcOrd="1" destOrd="0" presId="urn:microsoft.com/office/officeart/2005/8/layout/gear1"/>
    <dgm:cxn modelId="{11BA58C2-A041-4B25-8DAB-4789F83ECD53}" srcId="{6415D7B0-34AA-4955-842E-95FF483FDCEC}" destId="{6760F6BF-16BE-4826-A52A-04D567507968}" srcOrd="5" destOrd="0" parTransId="{63B042F5-328D-4CC9-9944-CD4147BBDDC4}" sibTransId="{54843786-A144-4BEA-83C9-922BC413CDF5}"/>
    <dgm:cxn modelId="{4889EE38-60A7-4D6E-8B9C-156699354393}" type="presOf" srcId="{54DFD2F2-0996-43E7-BAF9-8FA8A2D16DBF}" destId="{93C78DDB-7E51-4D35-9A31-578A900DD60F}" srcOrd="0" destOrd="0" presId="urn:microsoft.com/office/officeart/2005/8/layout/gear1"/>
    <dgm:cxn modelId="{B8119C96-6D86-430A-A491-4E6DD6AC00B7}" type="presOf" srcId="{81474951-45A3-454E-A778-C8F7CA8CD011}" destId="{2A939020-709A-4F6B-926B-134560F2F661}" srcOrd="0" destOrd="0" presId="urn:microsoft.com/office/officeart/2005/8/layout/gear1"/>
    <dgm:cxn modelId="{6468DC78-84B7-42E1-AFFE-F6FF30FE6BF6}" type="presOf" srcId="{6415D7B0-34AA-4955-842E-95FF483FDCEC}" destId="{9C081DAB-79EF-4B6F-9065-1CD50245B14F}" srcOrd="0" destOrd="0" presId="urn:microsoft.com/office/officeart/2005/8/layout/gear1"/>
    <dgm:cxn modelId="{3A47F6E4-9483-4B85-B4DF-F3A7BBA404D7}" type="presOf" srcId="{54DFD2F2-0996-43E7-BAF9-8FA8A2D16DBF}" destId="{03C896E6-6B16-4407-9EBB-5B1B05577EFF}" srcOrd="1" destOrd="0" presId="urn:microsoft.com/office/officeart/2005/8/layout/gear1"/>
    <dgm:cxn modelId="{3878B1B9-41ED-4EB1-82E4-6CB9105D010D}" srcId="{6415D7B0-34AA-4955-842E-95FF483FDCEC}" destId="{A1767133-D8F5-44B0-9D25-CC3F017111AF}" srcOrd="3" destOrd="0" parTransId="{839D1331-26E3-4F69-BE1A-A558C543C25A}" sibTransId="{B084DF24-7ECD-4453-84D9-8459385CF0A1}"/>
    <dgm:cxn modelId="{0EA5BB52-20E5-4E93-894D-C65AA6A45797}" type="presOf" srcId="{FBDD38C9-23AB-4655-A9F9-A7166EE16B39}" destId="{9F9E114F-9E9F-4801-84D6-20D7DE7C75DA}" srcOrd="0" destOrd="0" presId="urn:microsoft.com/office/officeart/2005/8/layout/gear1"/>
    <dgm:cxn modelId="{EB2BF98B-5F82-40C9-8F85-0A43A4E98DD5}" type="presParOf" srcId="{9C081DAB-79EF-4B6F-9065-1CD50245B14F}" destId="{93C78DDB-7E51-4D35-9A31-578A900DD60F}" srcOrd="0" destOrd="0" presId="urn:microsoft.com/office/officeart/2005/8/layout/gear1"/>
    <dgm:cxn modelId="{4A8C7AB8-9E8D-4A27-B83C-F5D63EEA8684}" type="presParOf" srcId="{9C081DAB-79EF-4B6F-9065-1CD50245B14F}" destId="{03C896E6-6B16-4407-9EBB-5B1B05577EFF}" srcOrd="1" destOrd="0" presId="urn:microsoft.com/office/officeart/2005/8/layout/gear1"/>
    <dgm:cxn modelId="{75CCE11E-76E6-4B10-8C95-E4C9BDBD6CC4}" type="presParOf" srcId="{9C081DAB-79EF-4B6F-9065-1CD50245B14F}" destId="{2D1B059E-7E60-4467-BDC5-F7BFC3B173EA}" srcOrd="2" destOrd="0" presId="urn:microsoft.com/office/officeart/2005/8/layout/gear1"/>
    <dgm:cxn modelId="{4A0EEFA5-738D-493A-9588-293746BF9C8D}" type="presParOf" srcId="{9C081DAB-79EF-4B6F-9065-1CD50245B14F}" destId="{89631CC9-C4A1-4771-9665-B56ED4D2E7ED}" srcOrd="3" destOrd="0" presId="urn:microsoft.com/office/officeart/2005/8/layout/gear1"/>
    <dgm:cxn modelId="{971B0CD0-1B04-4615-8F7B-76D838014901}" type="presParOf" srcId="{9C081DAB-79EF-4B6F-9065-1CD50245B14F}" destId="{F5DD4AC4-DCFF-4C9F-84F5-E3089130782D}" srcOrd="4" destOrd="0" presId="urn:microsoft.com/office/officeart/2005/8/layout/gear1"/>
    <dgm:cxn modelId="{551A6AD8-98D7-47CE-A656-8CCC7D0538CF}" type="presParOf" srcId="{9C081DAB-79EF-4B6F-9065-1CD50245B14F}" destId="{ACB54433-4409-4B5A-A346-E400320531E2}" srcOrd="5" destOrd="0" presId="urn:microsoft.com/office/officeart/2005/8/layout/gear1"/>
    <dgm:cxn modelId="{E9C72ECD-552E-451E-99CF-4262DB079C82}" type="presParOf" srcId="{9C081DAB-79EF-4B6F-9065-1CD50245B14F}" destId="{1A91F774-69F1-46F3-838B-210492BE3867}" srcOrd="6" destOrd="0" presId="urn:microsoft.com/office/officeart/2005/8/layout/gear1"/>
    <dgm:cxn modelId="{27D6CACE-2BE8-46C1-A397-42871EEF7C3F}" type="presParOf" srcId="{9C081DAB-79EF-4B6F-9065-1CD50245B14F}" destId="{2BD7B55A-40E2-4478-911F-615484CCC26C}" srcOrd="7" destOrd="0" presId="urn:microsoft.com/office/officeart/2005/8/layout/gear1"/>
    <dgm:cxn modelId="{BE362E4C-F623-4824-AB61-04286D8AC32B}" type="presParOf" srcId="{9C081DAB-79EF-4B6F-9065-1CD50245B14F}" destId="{CC830023-905E-4FFA-A52E-DFCC90757EAE}" srcOrd="8" destOrd="0" presId="urn:microsoft.com/office/officeart/2005/8/layout/gear1"/>
    <dgm:cxn modelId="{0B3671CE-DB33-43F9-AFA5-805AC6E69D09}" type="presParOf" srcId="{9C081DAB-79EF-4B6F-9065-1CD50245B14F}" destId="{200DE4E1-6E99-405D-AAA6-2FF8C8C48CA6}" srcOrd="9" destOrd="0" presId="urn:microsoft.com/office/officeart/2005/8/layout/gear1"/>
    <dgm:cxn modelId="{C0C21162-6BF5-42FC-B22B-6AD03F16BE9A}" type="presParOf" srcId="{9C081DAB-79EF-4B6F-9065-1CD50245B14F}" destId="{3107364E-7BEB-480E-9937-8C8AEBFE95F6}" srcOrd="10" destOrd="0" presId="urn:microsoft.com/office/officeart/2005/8/layout/gear1"/>
    <dgm:cxn modelId="{1C5C6F6A-820C-4E14-85BD-BB86AE090834}" type="presParOf" srcId="{9C081DAB-79EF-4B6F-9065-1CD50245B14F}" destId="{9F9E114F-9E9F-4801-84D6-20D7DE7C75DA}" srcOrd="11" destOrd="0" presId="urn:microsoft.com/office/officeart/2005/8/layout/gear1"/>
    <dgm:cxn modelId="{47837199-4B1C-4214-B96D-96FBEC1922BB}" type="presParOf" srcId="{9C081DAB-79EF-4B6F-9065-1CD50245B14F}" destId="{2A939020-709A-4F6B-926B-134560F2F66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113CB2-6C46-4892-A712-3BEFA54EFA81}" type="doc">
      <dgm:prSet loTypeId="urn:microsoft.com/office/officeart/2005/8/layout/venn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127ACF9F-6C27-4869-8BF6-C9F338B54187}">
      <dgm:prSet phldrT="[Testo]"/>
      <dgm:spPr/>
      <dgm:t>
        <a:bodyPr/>
        <a:lstStyle/>
        <a:p>
          <a:r>
            <a:rPr lang="it-IT" dirty="0"/>
            <a:t>CONTESTO SOCIO AMBIENTALE CULTURALE</a:t>
          </a:r>
        </a:p>
      </dgm:t>
    </dgm:pt>
    <dgm:pt modelId="{B23F2676-27D6-48AF-8801-E15A49F3F545}" type="parTrans" cxnId="{D548034F-3126-4900-A03D-3027C1927B89}">
      <dgm:prSet/>
      <dgm:spPr/>
      <dgm:t>
        <a:bodyPr/>
        <a:lstStyle/>
        <a:p>
          <a:endParaRPr lang="it-IT"/>
        </a:p>
      </dgm:t>
    </dgm:pt>
    <dgm:pt modelId="{1603DE30-CB54-4ECB-8795-1694281F7515}" type="sibTrans" cxnId="{D548034F-3126-4900-A03D-3027C1927B89}">
      <dgm:prSet/>
      <dgm:spPr/>
      <dgm:t>
        <a:bodyPr/>
        <a:lstStyle/>
        <a:p>
          <a:endParaRPr lang="it-IT"/>
        </a:p>
      </dgm:t>
    </dgm:pt>
    <dgm:pt modelId="{F5CDBFA7-DBC0-454C-A8B9-02F5F21E0136}">
      <dgm:prSet phldrT="[Testo]"/>
      <dgm:spPr/>
      <dgm:t>
        <a:bodyPr/>
        <a:lstStyle/>
        <a:p>
          <a:r>
            <a:rPr lang="it-IT" dirty="0"/>
            <a:t>AMBIENTE ORGANIZZATO  </a:t>
          </a:r>
          <a:r>
            <a:rPr lang="it-IT" dirty="0" err="1"/>
            <a:t>DI</a:t>
          </a:r>
          <a:r>
            <a:rPr lang="it-IT" dirty="0"/>
            <a:t> APPRENDIMENTO</a:t>
          </a:r>
        </a:p>
      </dgm:t>
    </dgm:pt>
    <dgm:pt modelId="{BC2B55C2-8850-4C3B-B781-BCCA4F298C01}" type="parTrans" cxnId="{45130D3F-9833-4089-825A-1CCE1AC50E3D}">
      <dgm:prSet/>
      <dgm:spPr/>
      <dgm:t>
        <a:bodyPr/>
        <a:lstStyle/>
        <a:p>
          <a:endParaRPr lang="it-IT"/>
        </a:p>
      </dgm:t>
    </dgm:pt>
    <dgm:pt modelId="{AB7BC771-5F31-4AC4-9503-7AD6E565A932}" type="sibTrans" cxnId="{45130D3F-9833-4089-825A-1CCE1AC50E3D}">
      <dgm:prSet/>
      <dgm:spPr/>
      <dgm:t>
        <a:bodyPr/>
        <a:lstStyle/>
        <a:p>
          <a:endParaRPr lang="it-IT"/>
        </a:p>
      </dgm:t>
    </dgm:pt>
    <dgm:pt modelId="{DFF06222-774A-4ECD-9269-9A4C80769C8D}">
      <dgm:prSet phldrT="[Testo]"/>
      <dgm:spPr/>
      <dgm:t>
        <a:bodyPr/>
        <a:lstStyle/>
        <a:p>
          <a:r>
            <a:rPr lang="it-IT" dirty="0"/>
            <a:t>PRATICHE EDUCATIVO-DIDATTICHE</a:t>
          </a:r>
        </a:p>
      </dgm:t>
    </dgm:pt>
    <dgm:pt modelId="{CBD1D500-E512-4392-B994-B5E20253DDC7}" type="parTrans" cxnId="{4B430498-F9EE-4C52-A407-148E909F6E21}">
      <dgm:prSet/>
      <dgm:spPr/>
      <dgm:t>
        <a:bodyPr/>
        <a:lstStyle/>
        <a:p>
          <a:endParaRPr lang="it-IT"/>
        </a:p>
      </dgm:t>
    </dgm:pt>
    <dgm:pt modelId="{D193B14E-73E5-4253-A9C5-6C2B10C86546}" type="sibTrans" cxnId="{4B430498-F9EE-4C52-A407-148E909F6E21}">
      <dgm:prSet/>
      <dgm:spPr/>
      <dgm:t>
        <a:bodyPr/>
        <a:lstStyle/>
        <a:p>
          <a:endParaRPr lang="it-IT"/>
        </a:p>
      </dgm:t>
    </dgm:pt>
    <dgm:pt modelId="{407C59E8-1E03-4E6E-BF0E-DE019A142F4A}">
      <dgm:prSet phldrT="[Testo]"/>
      <dgm:spPr/>
      <dgm:t>
        <a:bodyPr/>
        <a:lstStyle/>
        <a:p>
          <a:r>
            <a:rPr lang="it-IT" dirty="0"/>
            <a:t>ESITI EDUCATIVI E FORMATIVI</a:t>
          </a:r>
        </a:p>
      </dgm:t>
    </dgm:pt>
    <dgm:pt modelId="{1A2A1CED-2B7F-4A72-927D-2EC2835D4F90}" type="parTrans" cxnId="{B1811827-835E-4143-944B-38FC0E342DBF}">
      <dgm:prSet/>
      <dgm:spPr/>
      <dgm:t>
        <a:bodyPr/>
        <a:lstStyle/>
        <a:p>
          <a:endParaRPr lang="it-IT"/>
        </a:p>
      </dgm:t>
    </dgm:pt>
    <dgm:pt modelId="{6089885D-3D37-4987-ACE2-8E48B2DA2141}" type="sibTrans" cxnId="{B1811827-835E-4143-944B-38FC0E342DBF}">
      <dgm:prSet/>
      <dgm:spPr/>
      <dgm:t>
        <a:bodyPr/>
        <a:lstStyle/>
        <a:p>
          <a:endParaRPr lang="it-IT"/>
        </a:p>
      </dgm:t>
    </dgm:pt>
    <dgm:pt modelId="{486F4B86-F361-45ED-A682-CC5D6D6A680F}" type="pres">
      <dgm:prSet presAssocID="{49113CB2-6C46-4892-A712-3BEFA54EFA8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598BE87-F71D-4061-91E9-06C58BB39F6F}" type="pres">
      <dgm:prSet presAssocID="{49113CB2-6C46-4892-A712-3BEFA54EFA81}" presName="comp1" presStyleCnt="0"/>
      <dgm:spPr/>
    </dgm:pt>
    <dgm:pt modelId="{2A606357-F529-4280-816C-EFC93C273ADC}" type="pres">
      <dgm:prSet presAssocID="{49113CB2-6C46-4892-A712-3BEFA54EFA81}" presName="circle1" presStyleLbl="node1" presStyleIdx="0" presStyleCnt="4"/>
      <dgm:spPr/>
      <dgm:t>
        <a:bodyPr/>
        <a:lstStyle/>
        <a:p>
          <a:endParaRPr lang="it-IT"/>
        </a:p>
      </dgm:t>
    </dgm:pt>
    <dgm:pt modelId="{0889AD74-094A-415F-AB79-1F3389033E98}" type="pres">
      <dgm:prSet presAssocID="{49113CB2-6C46-4892-A712-3BEFA54EFA81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9D7FAB3-0F7D-4BD9-A11B-B225B7CACCB6}" type="pres">
      <dgm:prSet presAssocID="{49113CB2-6C46-4892-A712-3BEFA54EFA81}" presName="comp2" presStyleCnt="0"/>
      <dgm:spPr/>
    </dgm:pt>
    <dgm:pt modelId="{2566ED42-3404-4A38-B720-D7EFDA8900A8}" type="pres">
      <dgm:prSet presAssocID="{49113CB2-6C46-4892-A712-3BEFA54EFA81}" presName="circle2" presStyleLbl="node1" presStyleIdx="1" presStyleCnt="4"/>
      <dgm:spPr/>
      <dgm:t>
        <a:bodyPr/>
        <a:lstStyle/>
        <a:p>
          <a:endParaRPr lang="it-IT"/>
        </a:p>
      </dgm:t>
    </dgm:pt>
    <dgm:pt modelId="{C0078B92-6E20-45C6-8018-0610B81060EF}" type="pres">
      <dgm:prSet presAssocID="{49113CB2-6C46-4892-A712-3BEFA54EFA81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925A3AE-A3A1-430B-9AA6-3ECA829E45F0}" type="pres">
      <dgm:prSet presAssocID="{49113CB2-6C46-4892-A712-3BEFA54EFA81}" presName="comp3" presStyleCnt="0"/>
      <dgm:spPr/>
    </dgm:pt>
    <dgm:pt modelId="{AAC3B77C-B2E2-4D1C-A6EA-C0F785A4D355}" type="pres">
      <dgm:prSet presAssocID="{49113CB2-6C46-4892-A712-3BEFA54EFA81}" presName="circle3" presStyleLbl="node1" presStyleIdx="2" presStyleCnt="4"/>
      <dgm:spPr/>
      <dgm:t>
        <a:bodyPr/>
        <a:lstStyle/>
        <a:p>
          <a:endParaRPr lang="it-IT"/>
        </a:p>
      </dgm:t>
    </dgm:pt>
    <dgm:pt modelId="{815C30A5-A9B1-4B0C-A3AA-526DE4118C38}" type="pres">
      <dgm:prSet presAssocID="{49113CB2-6C46-4892-A712-3BEFA54EFA81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54CB3A-FA36-4D7E-A8E8-C05A96DC533F}" type="pres">
      <dgm:prSet presAssocID="{49113CB2-6C46-4892-A712-3BEFA54EFA81}" presName="comp4" presStyleCnt="0"/>
      <dgm:spPr/>
    </dgm:pt>
    <dgm:pt modelId="{BCC7F530-57A4-453F-BABA-29C892D3127B}" type="pres">
      <dgm:prSet presAssocID="{49113CB2-6C46-4892-A712-3BEFA54EFA81}" presName="circle4" presStyleLbl="node1" presStyleIdx="3" presStyleCnt="4"/>
      <dgm:spPr/>
      <dgm:t>
        <a:bodyPr/>
        <a:lstStyle/>
        <a:p>
          <a:endParaRPr lang="it-IT"/>
        </a:p>
      </dgm:t>
    </dgm:pt>
    <dgm:pt modelId="{87D50D91-1E1E-40F1-9682-3372B4E17B50}" type="pres">
      <dgm:prSet presAssocID="{49113CB2-6C46-4892-A712-3BEFA54EFA81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FEC3EEA-C088-4562-8FF2-035D4AE5DEF5}" type="presOf" srcId="{407C59E8-1E03-4E6E-BF0E-DE019A142F4A}" destId="{BCC7F530-57A4-453F-BABA-29C892D3127B}" srcOrd="0" destOrd="0" presId="urn:microsoft.com/office/officeart/2005/8/layout/venn2"/>
    <dgm:cxn modelId="{2A584201-BE23-4A11-8502-217372B6EA28}" type="presOf" srcId="{49113CB2-6C46-4892-A712-3BEFA54EFA81}" destId="{486F4B86-F361-45ED-A682-CC5D6D6A680F}" srcOrd="0" destOrd="0" presId="urn:microsoft.com/office/officeart/2005/8/layout/venn2"/>
    <dgm:cxn modelId="{408927BA-5A5A-4E10-9E9A-95E4B941FE9E}" type="presOf" srcId="{F5CDBFA7-DBC0-454C-A8B9-02F5F21E0136}" destId="{C0078B92-6E20-45C6-8018-0610B81060EF}" srcOrd="1" destOrd="0" presId="urn:microsoft.com/office/officeart/2005/8/layout/venn2"/>
    <dgm:cxn modelId="{ABD50545-E7FC-4906-A994-17A320C23CA5}" type="presOf" srcId="{F5CDBFA7-DBC0-454C-A8B9-02F5F21E0136}" destId="{2566ED42-3404-4A38-B720-D7EFDA8900A8}" srcOrd="0" destOrd="0" presId="urn:microsoft.com/office/officeart/2005/8/layout/venn2"/>
    <dgm:cxn modelId="{724296BF-7400-4632-A309-EDD66FF3624F}" type="presOf" srcId="{DFF06222-774A-4ECD-9269-9A4C80769C8D}" destId="{AAC3B77C-B2E2-4D1C-A6EA-C0F785A4D355}" srcOrd="0" destOrd="0" presId="urn:microsoft.com/office/officeart/2005/8/layout/venn2"/>
    <dgm:cxn modelId="{333F6097-AD2D-4499-9474-02E9ED33942C}" type="presOf" srcId="{DFF06222-774A-4ECD-9269-9A4C80769C8D}" destId="{815C30A5-A9B1-4B0C-A3AA-526DE4118C38}" srcOrd="1" destOrd="0" presId="urn:microsoft.com/office/officeart/2005/8/layout/venn2"/>
    <dgm:cxn modelId="{AE2251E8-830A-43BE-8948-514FFA5C2387}" type="presOf" srcId="{127ACF9F-6C27-4869-8BF6-C9F338B54187}" destId="{2A606357-F529-4280-816C-EFC93C273ADC}" srcOrd="0" destOrd="0" presId="urn:microsoft.com/office/officeart/2005/8/layout/venn2"/>
    <dgm:cxn modelId="{A3989E83-B304-4D5E-891C-2CE4082C2F9E}" type="presOf" srcId="{407C59E8-1E03-4E6E-BF0E-DE019A142F4A}" destId="{87D50D91-1E1E-40F1-9682-3372B4E17B50}" srcOrd="1" destOrd="0" presId="urn:microsoft.com/office/officeart/2005/8/layout/venn2"/>
    <dgm:cxn modelId="{4B430498-F9EE-4C52-A407-148E909F6E21}" srcId="{49113CB2-6C46-4892-A712-3BEFA54EFA81}" destId="{DFF06222-774A-4ECD-9269-9A4C80769C8D}" srcOrd="2" destOrd="0" parTransId="{CBD1D500-E512-4392-B994-B5E20253DDC7}" sibTransId="{D193B14E-73E5-4253-A9C5-6C2B10C86546}"/>
    <dgm:cxn modelId="{D548034F-3126-4900-A03D-3027C1927B89}" srcId="{49113CB2-6C46-4892-A712-3BEFA54EFA81}" destId="{127ACF9F-6C27-4869-8BF6-C9F338B54187}" srcOrd="0" destOrd="0" parTransId="{B23F2676-27D6-48AF-8801-E15A49F3F545}" sibTransId="{1603DE30-CB54-4ECB-8795-1694281F7515}"/>
    <dgm:cxn modelId="{E6465807-2004-4061-A4AC-BF97FA85A9BC}" type="presOf" srcId="{127ACF9F-6C27-4869-8BF6-C9F338B54187}" destId="{0889AD74-094A-415F-AB79-1F3389033E98}" srcOrd="1" destOrd="0" presId="urn:microsoft.com/office/officeart/2005/8/layout/venn2"/>
    <dgm:cxn modelId="{45130D3F-9833-4089-825A-1CCE1AC50E3D}" srcId="{49113CB2-6C46-4892-A712-3BEFA54EFA81}" destId="{F5CDBFA7-DBC0-454C-A8B9-02F5F21E0136}" srcOrd="1" destOrd="0" parTransId="{BC2B55C2-8850-4C3B-B781-BCCA4F298C01}" sibTransId="{AB7BC771-5F31-4AC4-9503-7AD6E565A932}"/>
    <dgm:cxn modelId="{B1811827-835E-4143-944B-38FC0E342DBF}" srcId="{49113CB2-6C46-4892-A712-3BEFA54EFA81}" destId="{407C59E8-1E03-4E6E-BF0E-DE019A142F4A}" srcOrd="3" destOrd="0" parTransId="{1A2A1CED-2B7F-4A72-927D-2EC2835D4F90}" sibTransId="{6089885D-3D37-4987-ACE2-8E48B2DA2141}"/>
    <dgm:cxn modelId="{94504121-478F-4838-9394-1631192E38EE}" type="presParOf" srcId="{486F4B86-F361-45ED-A682-CC5D6D6A680F}" destId="{D598BE87-F71D-4061-91E9-06C58BB39F6F}" srcOrd="0" destOrd="0" presId="urn:microsoft.com/office/officeart/2005/8/layout/venn2"/>
    <dgm:cxn modelId="{B259C906-6B86-405B-9B13-71F33024845D}" type="presParOf" srcId="{D598BE87-F71D-4061-91E9-06C58BB39F6F}" destId="{2A606357-F529-4280-816C-EFC93C273ADC}" srcOrd="0" destOrd="0" presId="urn:microsoft.com/office/officeart/2005/8/layout/venn2"/>
    <dgm:cxn modelId="{55151F67-0E98-44F3-B88F-AD4C100F951E}" type="presParOf" srcId="{D598BE87-F71D-4061-91E9-06C58BB39F6F}" destId="{0889AD74-094A-415F-AB79-1F3389033E98}" srcOrd="1" destOrd="0" presId="urn:microsoft.com/office/officeart/2005/8/layout/venn2"/>
    <dgm:cxn modelId="{71C581F9-C8C7-4AD9-89A5-6D54D7003ABE}" type="presParOf" srcId="{486F4B86-F361-45ED-A682-CC5D6D6A680F}" destId="{E9D7FAB3-0F7D-4BD9-A11B-B225B7CACCB6}" srcOrd="1" destOrd="0" presId="urn:microsoft.com/office/officeart/2005/8/layout/venn2"/>
    <dgm:cxn modelId="{217552AF-6263-4E8F-9903-642515E71183}" type="presParOf" srcId="{E9D7FAB3-0F7D-4BD9-A11B-B225B7CACCB6}" destId="{2566ED42-3404-4A38-B720-D7EFDA8900A8}" srcOrd="0" destOrd="0" presId="urn:microsoft.com/office/officeart/2005/8/layout/venn2"/>
    <dgm:cxn modelId="{EE0B0602-3800-4CDC-8620-2564FED6CF6A}" type="presParOf" srcId="{E9D7FAB3-0F7D-4BD9-A11B-B225B7CACCB6}" destId="{C0078B92-6E20-45C6-8018-0610B81060EF}" srcOrd="1" destOrd="0" presId="urn:microsoft.com/office/officeart/2005/8/layout/venn2"/>
    <dgm:cxn modelId="{521BEE23-A8B7-4F18-A915-234A34E2DE86}" type="presParOf" srcId="{486F4B86-F361-45ED-A682-CC5D6D6A680F}" destId="{7925A3AE-A3A1-430B-9AA6-3ECA829E45F0}" srcOrd="2" destOrd="0" presId="urn:microsoft.com/office/officeart/2005/8/layout/venn2"/>
    <dgm:cxn modelId="{CAD5435A-2238-4BC9-9220-29056F196478}" type="presParOf" srcId="{7925A3AE-A3A1-430B-9AA6-3ECA829E45F0}" destId="{AAC3B77C-B2E2-4D1C-A6EA-C0F785A4D355}" srcOrd="0" destOrd="0" presId="urn:microsoft.com/office/officeart/2005/8/layout/venn2"/>
    <dgm:cxn modelId="{B04DC33E-97D6-4235-9A75-2821B22CCCFD}" type="presParOf" srcId="{7925A3AE-A3A1-430B-9AA6-3ECA829E45F0}" destId="{815C30A5-A9B1-4B0C-A3AA-526DE4118C38}" srcOrd="1" destOrd="0" presId="urn:microsoft.com/office/officeart/2005/8/layout/venn2"/>
    <dgm:cxn modelId="{B7CB9DF2-8882-49AB-91F7-29A54E2F9494}" type="presParOf" srcId="{486F4B86-F361-45ED-A682-CC5D6D6A680F}" destId="{8854CB3A-FA36-4D7E-A8E8-C05A96DC533F}" srcOrd="3" destOrd="0" presId="urn:microsoft.com/office/officeart/2005/8/layout/venn2"/>
    <dgm:cxn modelId="{DD963D0D-52D3-41D5-82BC-1390C59AE1DF}" type="presParOf" srcId="{8854CB3A-FA36-4D7E-A8E8-C05A96DC533F}" destId="{BCC7F530-57A4-453F-BABA-29C892D3127B}" srcOrd="0" destOrd="0" presId="urn:microsoft.com/office/officeart/2005/8/layout/venn2"/>
    <dgm:cxn modelId="{A38F0B20-F49B-4EA0-800B-3CE8CF477AB0}" type="presParOf" srcId="{8854CB3A-FA36-4D7E-A8E8-C05A96DC533F}" destId="{87D50D91-1E1E-40F1-9682-3372B4E17B50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C924AB-CEDF-46E3-B7C3-E2CBB893654E}" type="doc">
      <dgm:prSet loTypeId="urn:microsoft.com/office/officeart/2005/8/layout/cycle4#1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it-IT"/>
        </a:p>
      </dgm:t>
    </dgm:pt>
    <dgm:pt modelId="{863270D3-9D4F-4EC8-B4BC-1E5EB621D98B}">
      <dgm:prSet phldrT="[Testo]" custT="1"/>
      <dgm:spPr/>
      <dgm:t>
        <a:bodyPr/>
        <a:lstStyle/>
        <a:p>
          <a:r>
            <a:rPr lang="it-IT" sz="1800" b="1" dirty="0"/>
            <a:t>PIANIFICAZIONE . PLAN</a:t>
          </a:r>
        </a:p>
      </dgm:t>
    </dgm:pt>
    <dgm:pt modelId="{C5797A3D-F668-4D75-B282-B40033C0296B}" type="parTrans" cxnId="{F06CAC8C-B2BE-458A-98A4-6757DC6A7B3F}">
      <dgm:prSet/>
      <dgm:spPr/>
      <dgm:t>
        <a:bodyPr/>
        <a:lstStyle/>
        <a:p>
          <a:endParaRPr lang="it-IT" sz="1800" b="1"/>
        </a:p>
      </dgm:t>
    </dgm:pt>
    <dgm:pt modelId="{CA09170F-B610-4EA5-8747-63602AD57DB3}" type="sibTrans" cxnId="{F06CAC8C-B2BE-458A-98A4-6757DC6A7B3F}">
      <dgm:prSet/>
      <dgm:spPr/>
      <dgm:t>
        <a:bodyPr/>
        <a:lstStyle/>
        <a:p>
          <a:endParaRPr lang="it-IT" sz="1800" b="1"/>
        </a:p>
      </dgm:t>
    </dgm:pt>
    <dgm:pt modelId="{19A5DA34-7C22-4841-B826-A60BFB4D1C08}">
      <dgm:prSet phldrT="[Testo]" custT="1"/>
      <dgm:spPr/>
      <dgm:t>
        <a:bodyPr/>
        <a:lstStyle/>
        <a:p>
          <a:r>
            <a:rPr lang="it-IT" sz="1800" b="1" dirty="0"/>
            <a:t>Definizione di obiettivi e di azioni da svolgere</a:t>
          </a:r>
        </a:p>
      </dgm:t>
    </dgm:pt>
    <dgm:pt modelId="{7AFDE382-09CF-4783-9459-0C68B41DF23C}" type="parTrans" cxnId="{D1FF97CA-2E63-441B-B3C1-A4F271891296}">
      <dgm:prSet/>
      <dgm:spPr/>
      <dgm:t>
        <a:bodyPr/>
        <a:lstStyle/>
        <a:p>
          <a:endParaRPr lang="it-IT" sz="1800" b="1"/>
        </a:p>
      </dgm:t>
    </dgm:pt>
    <dgm:pt modelId="{A88AA7B5-F573-4535-A1B5-1F9A0F826BED}" type="sibTrans" cxnId="{D1FF97CA-2E63-441B-B3C1-A4F271891296}">
      <dgm:prSet/>
      <dgm:spPr/>
      <dgm:t>
        <a:bodyPr/>
        <a:lstStyle/>
        <a:p>
          <a:endParaRPr lang="it-IT" sz="1800" b="1"/>
        </a:p>
      </dgm:t>
    </dgm:pt>
    <dgm:pt modelId="{5A7A8B87-D8BD-4ECB-A83B-7A823690AB93}">
      <dgm:prSet phldrT="[Testo]" custT="1"/>
      <dgm:spPr/>
      <dgm:t>
        <a:bodyPr/>
        <a:lstStyle/>
        <a:p>
          <a:r>
            <a:rPr lang="it-IT" sz="1800" b="1" dirty="0"/>
            <a:t>ESECUZIONE - DO</a:t>
          </a:r>
        </a:p>
      </dgm:t>
    </dgm:pt>
    <dgm:pt modelId="{524CEF10-D4B4-4A59-AEAD-EFDF2060E321}" type="parTrans" cxnId="{47C4A283-A8DC-4423-AC36-F00D1B89BF2D}">
      <dgm:prSet/>
      <dgm:spPr/>
      <dgm:t>
        <a:bodyPr/>
        <a:lstStyle/>
        <a:p>
          <a:endParaRPr lang="it-IT" sz="1800" b="1"/>
        </a:p>
      </dgm:t>
    </dgm:pt>
    <dgm:pt modelId="{FFEAEF1A-422D-4154-B4B7-41291B399C74}" type="sibTrans" cxnId="{47C4A283-A8DC-4423-AC36-F00D1B89BF2D}">
      <dgm:prSet/>
      <dgm:spPr/>
      <dgm:t>
        <a:bodyPr/>
        <a:lstStyle/>
        <a:p>
          <a:endParaRPr lang="it-IT" sz="1800" b="1"/>
        </a:p>
      </dgm:t>
    </dgm:pt>
    <dgm:pt modelId="{8044BBC2-E4A5-49A0-8D3D-7919604B390B}">
      <dgm:prSet phldrT="[Testo]" custT="1"/>
      <dgm:spPr/>
      <dgm:t>
        <a:bodyPr/>
        <a:lstStyle/>
        <a:p>
          <a:r>
            <a:rPr lang="it-IT" sz="1800" b="1" dirty="0"/>
            <a:t>Realizzazione delle attività pianificate e monitoraggio delle stesse</a:t>
          </a:r>
        </a:p>
      </dgm:t>
    </dgm:pt>
    <dgm:pt modelId="{121EC928-9B56-464C-AD10-9BFE3326A939}" type="parTrans" cxnId="{A9C90F0D-DE69-4A02-9667-178DC29F1315}">
      <dgm:prSet/>
      <dgm:spPr/>
      <dgm:t>
        <a:bodyPr/>
        <a:lstStyle/>
        <a:p>
          <a:endParaRPr lang="it-IT" sz="1800" b="1"/>
        </a:p>
      </dgm:t>
    </dgm:pt>
    <dgm:pt modelId="{0386A707-5EC7-47A4-A5DE-2916CCC0748E}" type="sibTrans" cxnId="{A9C90F0D-DE69-4A02-9667-178DC29F1315}">
      <dgm:prSet/>
      <dgm:spPr/>
      <dgm:t>
        <a:bodyPr/>
        <a:lstStyle/>
        <a:p>
          <a:endParaRPr lang="it-IT" sz="1800" b="1"/>
        </a:p>
      </dgm:t>
    </dgm:pt>
    <dgm:pt modelId="{67A13188-97C3-4DCC-AA96-625490FDFC68}">
      <dgm:prSet phldrT="[Testo]" custT="1"/>
      <dgm:spPr/>
      <dgm:t>
        <a:bodyPr/>
        <a:lstStyle/>
        <a:p>
          <a:r>
            <a:rPr lang="it-IT" sz="1800" b="1" dirty="0"/>
            <a:t>VERIFICA - CHECK</a:t>
          </a:r>
        </a:p>
      </dgm:t>
    </dgm:pt>
    <dgm:pt modelId="{06386DF5-C8B8-4938-A062-E0E0B0E3343C}" type="parTrans" cxnId="{9A92EE30-23E2-487D-8497-8434E5B3A072}">
      <dgm:prSet/>
      <dgm:spPr/>
      <dgm:t>
        <a:bodyPr/>
        <a:lstStyle/>
        <a:p>
          <a:endParaRPr lang="it-IT" sz="1800" b="1"/>
        </a:p>
      </dgm:t>
    </dgm:pt>
    <dgm:pt modelId="{E993D00D-F9E0-4EB0-9AA9-82A77257ABB2}" type="sibTrans" cxnId="{9A92EE30-23E2-487D-8497-8434E5B3A072}">
      <dgm:prSet/>
      <dgm:spPr/>
      <dgm:t>
        <a:bodyPr/>
        <a:lstStyle/>
        <a:p>
          <a:endParaRPr lang="it-IT" sz="1800" b="1"/>
        </a:p>
      </dgm:t>
    </dgm:pt>
    <dgm:pt modelId="{AF829D5F-35A8-452A-947B-132E92E8623E}">
      <dgm:prSet phldrT="[Testo]" custT="1"/>
      <dgm:spPr/>
      <dgm:t>
        <a:bodyPr/>
        <a:lstStyle/>
        <a:p>
          <a:r>
            <a:rPr lang="it-IT" sz="1800" b="1" dirty="0"/>
            <a:t>Valutazione dei risultati ottenuti in relazione agli obiettivi previsti</a:t>
          </a:r>
        </a:p>
      </dgm:t>
    </dgm:pt>
    <dgm:pt modelId="{D2FD0BCD-DB61-457A-B62D-9D635E898508}" type="parTrans" cxnId="{3522BA24-E720-4F01-AA3A-B1D5DEDE2D70}">
      <dgm:prSet/>
      <dgm:spPr/>
      <dgm:t>
        <a:bodyPr/>
        <a:lstStyle/>
        <a:p>
          <a:endParaRPr lang="it-IT" sz="1800" b="1"/>
        </a:p>
      </dgm:t>
    </dgm:pt>
    <dgm:pt modelId="{82402FA2-E5D2-4628-B7DE-5B685EC96C1D}" type="sibTrans" cxnId="{3522BA24-E720-4F01-AA3A-B1D5DEDE2D70}">
      <dgm:prSet/>
      <dgm:spPr/>
      <dgm:t>
        <a:bodyPr/>
        <a:lstStyle/>
        <a:p>
          <a:endParaRPr lang="it-IT" sz="1800" b="1"/>
        </a:p>
      </dgm:t>
    </dgm:pt>
    <dgm:pt modelId="{C4A1AB61-B47B-472F-8310-7C318C070097}">
      <dgm:prSet phldrT="[Testo]" custT="1"/>
      <dgm:spPr>
        <a:solidFill>
          <a:srgbClr val="FFC000"/>
        </a:solidFill>
      </dgm:spPr>
      <dgm:t>
        <a:bodyPr/>
        <a:lstStyle/>
        <a:p>
          <a:r>
            <a:rPr lang="it-IT" sz="1800" b="0" dirty="0">
              <a:solidFill>
                <a:srgbClr val="002060"/>
              </a:solidFill>
            </a:rPr>
            <a:t>REVISIONE </a:t>
          </a:r>
          <a:r>
            <a:rPr lang="it-IT" sz="1800" b="0" dirty="0"/>
            <a:t>- ACT</a:t>
          </a:r>
        </a:p>
      </dgm:t>
    </dgm:pt>
    <dgm:pt modelId="{69DF283D-4C5A-4603-A9C6-6FCAC01F6EC3}" type="parTrans" cxnId="{881C93EE-7412-4435-9EE0-9708A30DA07D}">
      <dgm:prSet/>
      <dgm:spPr/>
      <dgm:t>
        <a:bodyPr/>
        <a:lstStyle/>
        <a:p>
          <a:endParaRPr lang="it-IT" sz="1800" b="1"/>
        </a:p>
      </dgm:t>
    </dgm:pt>
    <dgm:pt modelId="{15296506-1BE2-4582-9C9F-9502F55DDBAE}" type="sibTrans" cxnId="{881C93EE-7412-4435-9EE0-9708A30DA07D}">
      <dgm:prSet/>
      <dgm:spPr/>
      <dgm:t>
        <a:bodyPr/>
        <a:lstStyle/>
        <a:p>
          <a:endParaRPr lang="it-IT" sz="1800" b="1"/>
        </a:p>
      </dgm:t>
    </dgm:pt>
    <dgm:pt modelId="{16CD7FA1-E12E-4975-AEDE-976D358CAB17}">
      <dgm:prSet phldrT="[Testo]" custT="1"/>
      <dgm:spPr/>
      <dgm:t>
        <a:bodyPr/>
        <a:lstStyle/>
        <a:p>
          <a:r>
            <a:rPr lang="it-IT" sz="1800" b="1" dirty="0"/>
            <a:t>Messa in atto di eventuali correzioni e gli sviluppi futuri delle azioni svolte</a:t>
          </a:r>
        </a:p>
      </dgm:t>
    </dgm:pt>
    <dgm:pt modelId="{E9B5B01A-B4C5-4A6D-8AB2-C78C3EB1665C}" type="parTrans" cxnId="{8119ED5B-2987-43F0-97A9-C4B65FF4AA8A}">
      <dgm:prSet/>
      <dgm:spPr/>
      <dgm:t>
        <a:bodyPr/>
        <a:lstStyle/>
        <a:p>
          <a:endParaRPr lang="it-IT" sz="1800" b="1"/>
        </a:p>
      </dgm:t>
    </dgm:pt>
    <dgm:pt modelId="{0290F681-7228-4400-8934-CFAF5F7DFB90}" type="sibTrans" cxnId="{8119ED5B-2987-43F0-97A9-C4B65FF4AA8A}">
      <dgm:prSet/>
      <dgm:spPr/>
      <dgm:t>
        <a:bodyPr/>
        <a:lstStyle/>
        <a:p>
          <a:endParaRPr lang="it-IT" sz="1800" b="1"/>
        </a:p>
      </dgm:t>
    </dgm:pt>
    <dgm:pt modelId="{948BA0B2-F2CC-414A-8263-51F76A76B207}" type="pres">
      <dgm:prSet presAssocID="{08C924AB-CEDF-46E3-B7C3-E2CBB893654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053AFCE-7D49-46B1-8987-6DBBEF770749}" type="pres">
      <dgm:prSet presAssocID="{08C924AB-CEDF-46E3-B7C3-E2CBB893654E}" presName="children" presStyleCnt="0"/>
      <dgm:spPr/>
    </dgm:pt>
    <dgm:pt modelId="{C6FA21D1-60FE-4D99-A402-A059FF539338}" type="pres">
      <dgm:prSet presAssocID="{08C924AB-CEDF-46E3-B7C3-E2CBB893654E}" presName="child1group" presStyleCnt="0"/>
      <dgm:spPr/>
    </dgm:pt>
    <dgm:pt modelId="{FDA0FE40-EF12-4D8F-A857-CB2ECC30E6E2}" type="pres">
      <dgm:prSet presAssocID="{08C924AB-CEDF-46E3-B7C3-E2CBB893654E}" presName="child1" presStyleLbl="bgAcc1" presStyleIdx="0" presStyleCnt="4" custScaleX="149687" custLinFactNeighborX="-4012" custLinFactNeighborY="8929"/>
      <dgm:spPr/>
      <dgm:t>
        <a:bodyPr/>
        <a:lstStyle/>
        <a:p>
          <a:endParaRPr lang="it-IT"/>
        </a:p>
      </dgm:t>
    </dgm:pt>
    <dgm:pt modelId="{764CD1BA-28DB-4B01-A058-CA8B35EA499E}" type="pres">
      <dgm:prSet presAssocID="{08C924AB-CEDF-46E3-B7C3-E2CBB893654E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D064848-8A5D-4B2F-A2DD-9FB571FF5447}" type="pres">
      <dgm:prSet presAssocID="{08C924AB-CEDF-46E3-B7C3-E2CBB893654E}" presName="child2group" presStyleCnt="0"/>
      <dgm:spPr/>
    </dgm:pt>
    <dgm:pt modelId="{4BDB52CD-EEC6-482F-AFEB-B980DA4F5CB6}" type="pres">
      <dgm:prSet presAssocID="{08C924AB-CEDF-46E3-B7C3-E2CBB893654E}" presName="child2" presStyleLbl="bgAcc1" presStyleIdx="1" presStyleCnt="4" custScaleX="130978" custLinFactNeighborX="9904" custLinFactNeighborY="4735"/>
      <dgm:spPr/>
      <dgm:t>
        <a:bodyPr/>
        <a:lstStyle/>
        <a:p>
          <a:endParaRPr lang="it-IT"/>
        </a:p>
      </dgm:t>
    </dgm:pt>
    <dgm:pt modelId="{5BAB24A9-0CD4-4E85-83CC-AE345F6B8F5E}" type="pres">
      <dgm:prSet presAssocID="{08C924AB-CEDF-46E3-B7C3-E2CBB893654E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95F6B03-B6DA-4234-8A31-7A3CE22FE6B3}" type="pres">
      <dgm:prSet presAssocID="{08C924AB-CEDF-46E3-B7C3-E2CBB893654E}" presName="child3group" presStyleCnt="0"/>
      <dgm:spPr/>
    </dgm:pt>
    <dgm:pt modelId="{A2FE6623-A326-46AB-874A-1DA5F07BDC9B}" type="pres">
      <dgm:prSet presAssocID="{08C924AB-CEDF-46E3-B7C3-E2CBB893654E}" presName="child3" presStyleLbl="bgAcc1" presStyleIdx="2" presStyleCnt="4" custScaleX="146467" custLinFactNeighborX="9252" custLinFactNeighborY="568"/>
      <dgm:spPr/>
      <dgm:t>
        <a:bodyPr/>
        <a:lstStyle/>
        <a:p>
          <a:endParaRPr lang="it-IT"/>
        </a:p>
      </dgm:t>
    </dgm:pt>
    <dgm:pt modelId="{610D24AB-0DE9-4646-B3A5-CD129932F521}" type="pres">
      <dgm:prSet presAssocID="{08C924AB-CEDF-46E3-B7C3-E2CBB893654E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AA2A462-47BF-46F1-B100-9D28969056E1}" type="pres">
      <dgm:prSet presAssocID="{08C924AB-CEDF-46E3-B7C3-E2CBB893654E}" presName="child4group" presStyleCnt="0"/>
      <dgm:spPr/>
    </dgm:pt>
    <dgm:pt modelId="{C0E4ABA0-B96B-4163-8679-D4765E292D71}" type="pres">
      <dgm:prSet presAssocID="{08C924AB-CEDF-46E3-B7C3-E2CBB893654E}" presName="child4" presStyleLbl="bgAcc1" presStyleIdx="3" presStyleCnt="4" custScaleX="163566" custLinFactNeighborX="-9604" custLinFactNeighborY="568"/>
      <dgm:spPr/>
      <dgm:t>
        <a:bodyPr/>
        <a:lstStyle/>
        <a:p>
          <a:endParaRPr lang="it-IT"/>
        </a:p>
      </dgm:t>
    </dgm:pt>
    <dgm:pt modelId="{D2A436F8-4832-421F-8AAB-DFA894EBF89A}" type="pres">
      <dgm:prSet presAssocID="{08C924AB-CEDF-46E3-B7C3-E2CBB893654E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A100A97-6712-45B6-8B76-C2254305C570}" type="pres">
      <dgm:prSet presAssocID="{08C924AB-CEDF-46E3-B7C3-E2CBB893654E}" presName="childPlaceholder" presStyleCnt="0"/>
      <dgm:spPr/>
    </dgm:pt>
    <dgm:pt modelId="{7A00EFFB-2CA6-44D2-8BFC-4E5C8FD28445}" type="pres">
      <dgm:prSet presAssocID="{08C924AB-CEDF-46E3-B7C3-E2CBB893654E}" presName="circle" presStyleCnt="0"/>
      <dgm:spPr/>
    </dgm:pt>
    <dgm:pt modelId="{4A10A5CB-BD17-4C92-A89D-09B8AC826ED6}" type="pres">
      <dgm:prSet presAssocID="{08C924AB-CEDF-46E3-B7C3-E2CBB893654E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FF23DED-C037-4694-A00E-D6A46B3B7A0E}" type="pres">
      <dgm:prSet presAssocID="{08C924AB-CEDF-46E3-B7C3-E2CBB893654E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DBF8AE-D386-4124-8210-8654BFD72854}" type="pres">
      <dgm:prSet presAssocID="{08C924AB-CEDF-46E3-B7C3-E2CBB893654E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43355BE-6710-493F-A372-70E78A5598B4}" type="pres">
      <dgm:prSet presAssocID="{08C924AB-CEDF-46E3-B7C3-E2CBB893654E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5575660-6342-438E-A481-1AA8D9A46250}" type="pres">
      <dgm:prSet presAssocID="{08C924AB-CEDF-46E3-B7C3-E2CBB893654E}" presName="quadrantPlaceholder" presStyleCnt="0"/>
      <dgm:spPr/>
    </dgm:pt>
    <dgm:pt modelId="{1531FFF7-DBF4-4580-B968-2D66559433F8}" type="pres">
      <dgm:prSet presAssocID="{08C924AB-CEDF-46E3-B7C3-E2CBB893654E}" presName="center1" presStyleLbl="fgShp" presStyleIdx="0" presStyleCnt="2"/>
      <dgm:spPr/>
    </dgm:pt>
    <dgm:pt modelId="{62A5C7C7-451A-4F3A-9302-772F0DC094DD}" type="pres">
      <dgm:prSet presAssocID="{08C924AB-CEDF-46E3-B7C3-E2CBB893654E}" presName="center2" presStyleLbl="fgShp" presStyleIdx="1" presStyleCnt="2"/>
      <dgm:spPr/>
    </dgm:pt>
  </dgm:ptLst>
  <dgm:cxnLst>
    <dgm:cxn modelId="{E49E311D-3E9C-4D7D-B7D6-9C18CF505844}" type="presOf" srcId="{AF829D5F-35A8-452A-947B-132E92E8623E}" destId="{A2FE6623-A326-46AB-874A-1DA5F07BDC9B}" srcOrd="0" destOrd="0" presId="urn:microsoft.com/office/officeart/2005/8/layout/cycle4#1"/>
    <dgm:cxn modelId="{1A6568B5-33BA-42DC-9C97-5C6FA096B0F9}" type="presOf" srcId="{19A5DA34-7C22-4841-B826-A60BFB4D1C08}" destId="{FDA0FE40-EF12-4D8F-A857-CB2ECC30E6E2}" srcOrd="0" destOrd="0" presId="urn:microsoft.com/office/officeart/2005/8/layout/cycle4#1"/>
    <dgm:cxn modelId="{885EE0A7-EF61-4E95-8F1A-CE0D356A8B13}" type="presOf" srcId="{AF829D5F-35A8-452A-947B-132E92E8623E}" destId="{610D24AB-0DE9-4646-B3A5-CD129932F521}" srcOrd="1" destOrd="0" presId="urn:microsoft.com/office/officeart/2005/8/layout/cycle4#1"/>
    <dgm:cxn modelId="{FBF0353A-D389-4381-96BA-EB50DD3D89DD}" type="presOf" srcId="{8044BBC2-E4A5-49A0-8D3D-7919604B390B}" destId="{5BAB24A9-0CD4-4E85-83CC-AE345F6B8F5E}" srcOrd="1" destOrd="0" presId="urn:microsoft.com/office/officeart/2005/8/layout/cycle4#1"/>
    <dgm:cxn modelId="{69D76D16-96C2-4476-98B2-1A3359D98F85}" type="presOf" srcId="{8044BBC2-E4A5-49A0-8D3D-7919604B390B}" destId="{4BDB52CD-EEC6-482F-AFEB-B980DA4F5CB6}" srcOrd="0" destOrd="0" presId="urn:microsoft.com/office/officeart/2005/8/layout/cycle4#1"/>
    <dgm:cxn modelId="{47C4A283-A8DC-4423-AC36-F00D1B89BF2D}" srcId="{08C924AB-CEDF-46E3-B7C3-E2CBB893654E}" destId="{5A7A8B87-D8BD-4ECB-A83B-7A823690AB93}" srcOrd="1" destOrd="0" parTransId="{524CEF10-D4B4-4A59-AEAD-EFDF2060E321}" sibTransId="{FFEAEF1A-422D-4154-B4B7-41291B399C74}"/>
    <dgm:cxn modelId="{AF3E77B8-25DB-4278-A448-F8DE808ABD6B}" type="presOf" srcId="{863270D3-9D4F-4EC8-B4BC-1E5EB621D98B}" destId="{4A10A5CB-BD17-4C92-A89D-09B8AC826ED6}" srcOrd="0" destOrd="0" presId="urn:microsoft.com/office/officeart/2005/8/layout/cycle4#1"/>
    <dgm:cxn modelId="{8119ED5B-2987-43F0-97A9-C4B65FF4AA8A}" srcId="{C4A1AB61-B47B-472F-8310-7C318C070097}" destId="{16CD7FA1-E12E-4975-AEDE-976D358CAB17}" srcOrd="0" destOrd="0" parTransId="{E9B5B01A-B4C5-4A6D-8AB2-C78C3EB1665C}" sibTransId="{0290F681-7228-4400-8934-CFAF5F7DFB90}"/>
    <dgm:cxn modelId="{0707AC93-F675-4FA2-A604-55F9184769CF}" type="presOf" srcId="{67A13188-97C3-4DCC-AA96-625490FDFC68}" destId="{C0DBF8AE-D386-4124-8210-8654BFD72854}" srcOrd="0" destOrd="0" presId="urn:microsoft.com/office/officeart/2005/8/layout/cycle4#1"/>
    <dgm:cxn modelId="{C7408B4D-CE13-4370-AD4C-B23417796C78}" type="presOf" srcId="{C4A1AB61-B47B-472F-8310-7C318C070097}" destId="{143355BE-6710-493F-A372-70E78A5598B4}" srcOrd="0" destOrd="0" presId="urn:microsoft.com/office/officeart/2005/8/layout/cycle4#1"/>
    <dgm:cxn modelId="{D2E3E95B-3A6B-4A45-B6FC-AD24309B5140}" type="presOf" srcId="{08C924AB-CEDF-46E3-B7C3-E2CBB893654E}" destId="{948BA0B2-F2CC-414A-8263-51F76A76B207}" srcOrd="0" destOrd="0" presId="urn:microsoft.com/office/officeart/2005/8/layout/cycle4#1"/>
    <dgm:cxn modelId="{881C93EE-7412-4435-9EE0-9708A30DA07D}" srcId="{08C924AB-CEDF-46E3-B7C3-E2CBB893654E}" destId="{C4A1AB61-B47B-472F-8310-7C318C070097}" srcOrd="3" destOrd="0" parTransId="{69DF283D-4C5A-4603-A9C6-6FCAC01F6EC3}" sibTransId="{15296506-1BE2-4582-9C9F-9502F55DDBAE}"/>
    <dgm:cxn modelId="{AE6CC14F-7D57-4FF5-A443-DF7C2B94B436}" type="presOf" srcId="{5A7A8B87-D8BD-4ECB-A83B-7A823690AB93}" destId="{5FF23DED-C037-4694-A00E-D6A46B3B7A0E}" srcOrd="0" destOrd="0" presId="urn:microsoft.com/office/officeart/2005/8/layout/cycle4#1"/>
    <dgm:cxn modelId="{C3DA0AE0-CF5F-496C-BF40-E1276D19C292}" type="presOf" srcId="{19A5DA34-7C22-4841-B826-A60BFB4D1C08}" destId="{764CD1BA-28DB-4B01-A058-CA8B35EA499E}" srcOrd="1" destOrd="0" presId="urn:microsoft.com/office/officeart/2005/8/layout/cycle4#1"/>
    <dgm:cxn modelId="{F06CAC8C-B2BE-458A-98A4-6757DC6A7B3F}" srcId="{08C924AB-CEDF-46E3-B7C3-E2CBB893654E}" destId="{863270D3-9D4F-4EC8-B4BC-1E5EB621D98B}" srcOrd="0" destOrd="0" parTransId="{C5797A3D-F668-4D75-B282-B40033C0296B}" sibTransId="{CA09170F-B610-4EA5-8747-63602AD57DB3}"/>
    <dgm:cxn modelId="{9A92EE30-23E2-487D-8497-8434E5B3A072}" srcId="{08C924AB-CEDF-46E3-B7C3-E2CBB893654E}" destId="{67A13188-97C3-4DCC-AA96-625490FDFC68}" srcOrd="2" destOrd="0" parTransId="{06386DF5-C8B8-4938-A062-E0E0B0E3343C}" sibTransId="{E993D00D-F9E0-4EB0-9AA9-82A77257ABB2}"/>
    <dgm:cxn modelId="{D1FF97CA-2E63-441B-B3C1-A4F271891296}" srcId="{863270D3-9D4F-4EC8-B4BC-1E5EB621D98B}" destId="{19A5DA34-7C22-4841-B826-A60BFB4D1C08}" srcOrd="0" destOrd="0" parTransId="{7AFDE382-09CF-4783-9459-0C68B41DF23C}" sibTransId="{A88AA7B5-F573-4535-A1B5-1F9A0F826BED}"/>
    <dgm:cxn modelId="{A9C90F0D-DE69-4A02-9667-178DC29F1315}" srcId="{5A7A8B87-D8BD-4ECB-A83B-7A823690AB93}" destId="{8044BBC2-E4A5-49A0-8D3D-7919604B390B}" srcOrd="0" destOrd="0" parTransId="{121EC928-9B56-464C-AD10-9BFE3326A939}" sibTransId="{0386A707-5EC7-47A4-A5DE-2916CCC0748E}"/>
    <dgm:cxn modelId="{3522BA24-E720-4F01-AA3A-B1D5DEDE2D70}" srcId="{67A13188-97C3-4DCC-AA96-625490FDFC68}" destId="{AF829D5F-35A8-452A-947B-132E92E8623E}" srcOrd="0" destOrd="0" parTransId="{D2FD0BCD-DB61-457A-B62D-9D635E898508}" sibTransId="{82402FA2-E5D2-4628-B7DE-5B685EC96C1D}"/>
    <dgm:cxn modelId="{1767B12C-9AAB-460B-9DB7-86D43B6D572F}" type="presOf" srcId="{16CD7FA1-E12E-4975-AEDE-976D358CAB17}" destId="{D2A436F8-4832-421F-8AAB-DFA894EBF89A}" srcOrd="1" destOrd="0" presId="urn:microsoft.com/office/officeart/2005/8/layout/cycle4#1"/>
    <dgm:cxn modelId="{1EE5D4A9-3630-42A2-B892-44AB7C1ADF09}" type="presOf" srcId="{16CD7FA1-E12E-4975-AEDE-976D358CAB17}" destId="{C0E4ABA0-B96B-4163-8679-D4765E292D71}" srcOrd="0" destOrd="0" presId="urn:microsoft.com/office/officeart/2005/8/layout/cycle4#1"/>
    <dgm:cxn modelId="{1E76F47C-CE2C-4EAB-BE6A-997C01B55218}" type="presParOf" srcId="{948BA0B2-F2CC-414A-8263-51F76A76B207}" destId="{9053AFCE-7D49-46B1-8987-6DBBEF770749}" srcOrd="0" destOrd="0" presId="urn:microsoft.com/office/officeart/2005/8/layout/cycle4#1"/>
    <dgm:cxn modelId="{C79ECD8B-83BF-4D80-B66A-FA8D47058641}" type="presParOf" srcId="{9053AFCE-7D49-46B1-8987-6DBBEF770749}" destId="{C6FA21D1-60FE-4D99-A402-A059FF539338}" srcOrd="0" destOrd="0" presId="urn:microsoft.com/office/officeart/2005/8/layout/cycle4#1"/>
    <dgm:cxn modelId="{FFBC6F6E-B291-4C2B-897D-1762CDD195C5}" type="presParOf" srcId="{C6FA21D1-60FE-4D99-A402-A059FF539338}" destId="{FDA0FE40-EF12-4D8F-A857-CB2ECC30E6E2}" srcOrd="0" destOrd="0" presId="urn:microsoft.com/office/officeart/2005/8/layout/cycle4#1"/>
    <dgm:cxn modelId="{12115E7E-F7E3-4D90-9B13-0445B448DCD3}" type="presParOf" srcId="{C6FA21D1-60FE-4D99-A402-A059FF539338}" destId="{764CD1BA-28DB-4B01-A058-CA8B35EA499E}" srcOrd="1" destOrd="0" presId="urn:microsoft.com/office/officeart/2005/8/layout/cycle4#1"/>
    <dgm:cxn modelId="{9D97E8D5-E3EB-44F5-9880-BF6519CE63C4}" type="presParOf" srcId="{9053AFCE-7D49-46B1-8987-6DBBEF770749}" destId="{9D064848-8A5D-4B2F-A2DD-9FB571FF5447}" srcOrd="1" destOrd="0" presId="urn:microsoft.com/office/officeart/2005/8/layout/cycle4#1"/>
    <dgm:cxn modelId="{2E018FC7-A0CE-4AEE-9578-D63C02811688}" type="presParOf" srcId="{9D064848-8A5D-4B2F-A2DD-9FB571FF5447}" destId="{4BDB52CD-EEC6-482F-AFEB-B980DA4F5CB6}" srcOrd="0" destOrd="0" presId="urn:microsoft.com/office/officeart/2005/8/layout/cycle4#1"/>
    <dgm:cxn modelId="{CC0285E7-4A89-4170-B997-4828F53165A9}" type="presParOf" srcId="{9D064848-8A5D-4B2F-A2DD-9FB571FF5447}" destId="{5BAB24A9-0CD4-4E85-83CC-AE345F6B8F5E}" srcOrd="1" destOrd="0" presId="urn:microsoft.com/office/officeart/2005/8/layout/cycle4#1"/>
    <dgm:cxn modelId="{813F70E1-C38A-4396-8750-950D57EEA880}" type="presParOf" srcId="{9053AFCE-7D49-46B1-8987-6DBBEF770749}" destId="{395F6B03-B6DA-4234-8A31-7A3CE22FE6B3}" srcOrd="2" destOrd="0" presId="urn:microsoft.com/office/officeart/2005/8/layout/cycle4#1"/>
    <dgm:cxn modelId="{18297D6E-4C4D-4338-8CFA-18005A5DCB00}" type="presParOf" srcId="{395F6B03-B6DA-4234-8A31-7A3CE22FE6B3}" destId="{A2FE6623-A326-46AB-874A-1DA5F07BDC9B}" srcOrd="0" destOrd="0" presId="urn:microsoft.com/office/officeart/2005/8/layout/cycle4#1"/>
    <dgm:cxn modelId="{692DD761-0583-42FF-BDC3-AD58F7639739}" type="presParOf" srcId="{395F6B03-B6DA-4234-8A31-7A3CE22FE6B3}" destId="{610D24AB-0DE9-4646-B3A5-CD129932F521}" srcOrd="1" destOrd="0" presId="urn:microsoft.com/office/officeart/2005/8/layout/cycle4#1"/>
    <dgm:cxn modelId="{ADABB977-2AE2-46A6-85E5-408147F3CD85}" type="presParOf" srcId="{9053AFCE-7D49-46B1-8987-6DBBEF770749}" destId="{EAA2A462-47BF-46F1-B100-9D28969056E1}" srcOrd="3" destOrd="0" presId="urn:microsoft.com/office/officeart/2005/8/layout/cycle4#1"/>
    <dgm:cxn modelId="{CC1AC6CD-3646-412F-8CF5-32915385DC87}" type="presParOf" srcId="{EAA2A462-47BF-46F1-B100-9D28969056E1}" destId="{C0E4ABA0-B96B-4163-8679-D4765E292D71}" srcOrd="0" destOrd="0" presId="urn:microsoft.com/office/officeart/2005/8/layout/cycle4#1"/>
    <dgm:cxn modelId="{DF18E398-59E2-42AF-A320-55F60D28648B}" type="presParOf" srcId="{EAA2A462-47BF-46F1-B100-9D28969056E1}" destId="{D2A436F8-4832-421F-8AAB-DFA894EBF89A}" srcOrd="1" destOrd="0" presId="urn:microsoft.com/office/officeart/2005/8/layout/cycle4#1"/>
    <dgm:cxn modelId="{08EBB4F1-3636-4886-8EE7-EE05F52EAD50}" type="presParOf" srcId="{9053AFCE-7D49-46B1-8987-6DBBEF770749}" destId="{4A100A97-6712-45B6-8B76-C2254305C570}" srcOrd="4" destOrd="0" presId="urn:microsoft.com/office/officeart/2005/8/layout/cycle4#1"/>
    <dgm:cxn modelId="{B1314C7E-B42B-4E6E-AE92-CFBB89654FF1}" type="presParOf" srcId="{948BA0B2-F2CC-414A-8263-51F76A76B207}" destId="{7A00EFFB-2CA6-44D2-8BFC-4E5C8FD28445}" srcOrd="1" destOrd="0" presId="urn:microsoft.com/office/officeart/2005/8/layout/cycle4#1"/>
    <dgm:cxn modelId="{3F241D9E-89C5-4BDF-8808-879C628E8B92}" type="presParOf" srcId="{7A00EFFB-2CA6-44D2-8BFC-4E5C8FD28445}" destId="{4A10A5CB-BD17-4C92-A89D-09B8AC826ED6}" srcOrd="0" destOrd="0" presId="urn:microsoft.com/office/officeart/2005/8/layout/cycle4#1"/>
    <dgm:cxn modelId="{1D6EE0F5-0143-4438-A9B7-E1A5E4E0CA32}" type="presParOf" srcId="{7A00EFFB-2CA6-44D2-8BFC-4E5C8FD28445}" destId="{5FF23DED-C037-4694-A00E-D6A46B3B7A0E}" srcOrd="1" destOrd="0" presId="urn:microsoft.com/office/officeart/2005/8/layout/cycle4#1"/>
    <dgm:cxn modelId="{371F0037-2E21-40BB-B2FE-D864428D3219}" type="presParOf" srcId="{7A00EFFB-2CA6-44D2-8BFC-4E5C8FD28445}" destId="{C0DBF8AE-D386-4124-8210-8654BFD72854}" srcOrd="2" destOrd="0" presId="urn:microsoft.com/office/officeart/2005/8/layout/cycle4#1"/>
    <dgm:cxn modelId="{91FE1F33-DEF5-478C-8CC9-2B04DD2A6312}" type="presParOf" srcId="{7A00EFFB-2CA6-44D2-8BFC-4E5C8FD28445}" destId="{143355BE-6710-493F-A372-70E78A5598B4}" srcOrd="3" destOrd="0" presId="urn:microsoft.com/office/officeart/2005/8/layout/cycle4#1"/>
    <dgm:cxn modelId="{DA5597D8-E5D5-45D7-8506-C884A7F3F88D}" type="presParOf" srcId="{7A00EFFB-2CA6-44D2-8BFC-4E5C8FD28445}" destId="{75575660-6342-438E-A481-1AA8D9A46250}" srcOrd="4" destOrd="0" presId="urn:microsoft.com/office/officeart/2005/8/layout/cycle4#1"/>
    <dgm:cxn modelId="{8944112A-167A-47A7-94A2-658CDF42BA5D}" type="presParOf" srcId="{948BA0B2-F2CC-414A-8263-51F76A76B207}" destId="{1531FFF7-DBF4-4580-B968-2D66559433F8}" srcOrd="2" destOrd="0" presId="urn:microsoft.com/office/officeart/2005/8/layout/cycle4#1"/>
    <dgm:cxn modelId="{3132E521-A347-40CD-AB14-606B7279FBDF}" type="presParOf" srcId="{948BA0B2-F2CC-414A-8263-51F76A76B207}" destId="{62A5C7C7-451A-4F3A-9302-772F0DC094DD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DE3BD-EA02-4C51-9613-E988E9A486BA}">
      <dsp:nvSpPr>
        <dsp:cNvPr id="0" name=""/>
        <dsp:cNvSpPr/>
      </dsp:nvSpPr>
      <dsp:spPr>
        <a:xfrm>
          <a:off x="2844800" y="1828800"/>
          <a:ext cx="2235200" cy="2235200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500" kern="1200"/>
        </a:p>
      </dsp:txBody>
      <dsp:txXfrm>
        <a:off x="3294175" y="2352385"/>
        <a:ext cx="1336450" cy="1148939"/>
      </dsp:txXfrm>
    </dsp:sp>
    <dsp:sp modelId="{69031F26-2EB3-4769-8316-68F0CEE5E374}">
      <dsp:nvSpPr>
        <dsp:cNvPr id="0" name=""/>
        <dsp:cNvSpPr/>
      </dsp:nvSpPr>
      <dsp:spPr>
        <a:xfrm>
          <a:off x="1544320" y="1300480"/>
          <a:ext cx="1625600" cy="1625600"/>
        </a:xfrm>
        <a:prstGeom prst="gear6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100" kern="1200"/>
        </a:p>
      </dsp:txBody>
      <dsp:txXfrm>
        <a:off x="1953570" y="1712203"/>
        <a:ext cx="807100" cy="802154"/>
      </dsp:txXfrm>
    </dsp:sp>
    <dsp:sp modelId="{C41C7F10-437C-4901-9181-D68349BE8F45}">
      <dsp:nvSpPr>
        <dsp:cNvPr id="0" name=""/>
        <dsp:cNvSpPr/>
      </dsp:nvSpPr>
      <dsp:spPr>
        <a:xfrm rot="20700000">
          <a:off x="2454821" y="178981"/>
          <a:ext cx="1592756" cy="1592756"/>
        </a:xfrm>
        <a:prstGeom prst="gear6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300" kern="1200"/>
        </a:p>
      </dsp:txBody>
      <dsp:txXfrm rot="-20700000">
        <a:off x="2804160" y="528320"/>
        <a:ext cx="894080" cy="894080"/>
      </dsp:txXfrm>
    </dsp:sp>
    <dsp:sp modelId="{4B67C463-2579-4A82-BF2F-67A56FEFFF79}">
      <dsp:nvSpPr>
        <dsp:cNvPr id="0" name=""/>
        <dsp:cNvSpPr/>
      </dsp:nvSpPr>
      <dsp:spPr>
        <a:xfrm>
          <a:off x="2671505" y="1492320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EA4264-7AC7-4249-90CA-EBB8F6EDAE13}">
      <dsp:nvSpPr>
        <dsp:cNvPr id="0" name=""/>
        <dsp:cNvSpPr/>
      </dsp:nvSpPr>
      <dsp:spPr>
        <a:xfrm>
          <a:off x="1256429" y="941355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54A2B2-FE59-4607-9CEE-B6D827A32C95}">
      <dsp:nvSpPr>
        <dsp:cNvPr id="0" name=""/>
        <dsp:cNvSpPr/>
      </dsp:nvSpPr>
      <dsp:spPr>
        <a:xfrm>
          <a:off x="2086400" y="-169332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07175-53D6-41D8-8708-3E3E653A48E7}">
      <dsp:nvSpPr>
        <dsp:cNvPr id="0" name=""/>
        <dsp:cNvSpPr/>
      </dsp:nvSpPr>
      <dsp:spPr>
        <a:xfrm>
          <a:off x="2844800" y="1828800"/>
          <a:ext cx="2235200" cy="2235200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500" kern="1200"/>
        </a:p>
      </dsp:txBody>
      <dsp:txXfrm>
        <a:off x="3294175" y="2352385"/>
        <a:ext cx="1336450" cy="1148939"/>
      </dsp:txXfrm>
    </dsp:sp>
    <dsp:sp modelId="{D30B9910-1060-4C6C-AE06-55FFD274AF68}">
      <dsp:nvSpPr>
        <dsp:cNvPr id="0" name=""/>
        <dsp:cNvSpPr/>
      </dsp:nvSpPr>
      <dsp:spPr>
        <a:xfrm>
          <a:off x="1544320" y="1300480"/>
          <a:ext cx="1625600" cy="1625600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100" kern="1200"/>
        </a:p>
      </dsp:txBody>
      <dsp:txXfrm>
        <a:off x="1953570" y="1712203"/>
        <a:ext cx="807100" cy="802154"/>
      </dsp:txXfrm>
    </dsp:sp>
    <dsp:sp modelId="{AD35B0F9-466E-4407-AC57-7EAECF6CCA1B}">
      <dsp:nvSpPr>
        <dsp:cNvPr id="0" name=""/>
        <dsp:cNvSpPr/>
      </dsp:nvSpPr>
      <dsp:spPr>
        <a:xfrm rot="20700000">
          <a:off x="2454821" y="178981"/>
          <a:ext cx="1592756" cy="1592756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300" kern="1200"/>
        </a:p>
      </dsp:txBody>
      <dsp:txXfrm rot="-20700000">
        <a:off x="2804160" y="528320"/>
        <a:ext cx="894080" cy="894080"/>
      </dsp:txXfrm>
    </dsp:sp>
    <dsp:sp modelId="{82FFBCEC-5592-46B8-B9F2-F0F99B6C2694}">
      <dsp:nvSpPr>
        <dsp:cNvPr id="0" name=""/>
        <dsp:cNvSpPr/>
      </dsp:nvSpPr>
      <dsp:spPr>
        <a:xfrm>
          <a:off x="2671505" y="1492320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029B7-D077-4D58-B09E-2B223F07E943}">
      <dsp:nvSpPr>
        <dsp:cNvPr id="0" name=""/>
        <dsp:cNvSpPr/>
      </dsp:nvSpPr>
      <dsp:spPr>
        <a:xfrm>
          <a:off x="1256429" y="941355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6B0902-335D-4956-AE0F-4B3DEFBEEFF7}">
      <dsp:nvSpPr>
        <dsp:cNvPr id="0" name=""/>
        <dsp:cNvSpPr/>
      </dsp:nvSpPr>
      <dsp:spPr>
        <a:xfrm>
          <a:off x="2086400" y="-169332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78DDB-7E51-4D35-9A31-578A900DD60F}">
      <dsp:nvSpPr>
        <dsp:cNvPr id="0" name=""/>
        <dsp:cNvSpPr/>
      </dsp:nvSpPr>
      <dsp:spPr>
        <a:xfrm>
          <a:off x="2844800" y="1828800"/>
          <a:ext cx="2235200" cy="2235200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000" kern="1200" dirty="0"/>
            <a:t>RAV</a:t>
          </a:r>
        </a:p>
      </dsp:txBody>
      <dsp:txXfrm>
        <a:off x="3294175" y="2352385"/>
        <a:ext cx="1336450" cy="1148939"/>
      </dsp:txXfrm>
    </dsp:sp>
    <dsp:sp modelId="{89631CC9-C4A1-4771-9665-B56ED4D2E7ED}">
      <dsp:nvSpPr>
        <dsp:cNvPr id="0" name=""/>
        <dsp:cNvSpPr/>
      </dsp:nvSpPr>
      <dsp:spPr>
        <a:xfrm>
          <a:off x="1544320" y="1300480"/>
          <a:ext cx="1625600" cy="1625600"/>
        </a:xfrm>
        <a:prstGeom prst="gear6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000" kern="1200" dirty="0" err="1"/>
            <a:t>PdM</a:t>
          </a:r>
          <a:endParaRPr lang="it-IT" sz="3000" kern="1200" dirty="0"/>
        </a:p>
      </dsp:txBody>
      <dsp:txXfrm>
        <a:off x="1953570" y="1712203"/>
        <a:ext cx="807100" cy="802154"/>
      </dsp:txXfrm>
    </dsp:sp>
    <dsp:sp modelId="{1A91F774-69F1-46F3-838B-210492BE3867}">
      <dsp:nvSpPr>
        <dsp:cNvPr id="0" name=""/>
        <dsp:cNvSpPr/>
      </dsp:nvSpPr>
      <dsp:spPr>
        <a:xfrm rot="20700000">
          <a:off x="3875063" y="178981"/>
          <a:ext cx="1592756" cy="1592756"/>
        </a:xfrm>
        <a:prstGeom prst="gear6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000" kern="1200" dirty="0"/>
            <a:t>PTOF</a:t>
          </a:r>
        </a:p>
      </dsp:txBody>
      <dsp:txXfrm rot="-20700000">
        <a:off x="4224401" y="528320"/>
        <a:ext cx="894080" cy="894080"/>
      </dsp:txXfrm>
    </dsp:sp>
    <dsp:sp modelId="{3107364E-7BEB-480E-9937-8C8AEBFE95F6}">
      <dsp:nvSpPr>
        <dsp:cNvPr id="0" name=""/>
        <dsp:cNvSpPr/>
      </dsp:nvSpPr>
      <dsp:spPr>
        <a:xfrm>
          <a:off x="2671505" y="1492320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E114F-9E9F-4801-84D6-20D7DE7C75DA}">
      <dsp:nvSpPr>
        <dsp:cNvPr id="0" name=""/>
        <dsp:cNvSpPr/>
      </dsp:nvSpPr>
      <dsp:spPr>
        <a:xfrm>
          <a:off x="1256429" y="941355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39020-709A-4F6B-926B-134560F2F661}">
      <dsp:nvSpPr>
        <dsp:cNvPr id="0" name=""/>
        <dsp:cNvSpPr/>
      </dsp:nvSpPr>
      <dsp:spPr>
        <a:xfrm>
          <a:off x="2086400" y="-169332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06357-F529-4280-816C-EFC93C273ADC}">
      <dsp:nvSpPr>
        <dsp:cNvPr id="0" name=""/>
        <dsp:cNvSpPr/>
      </dsp:nvSpPr>
      <dsp:spPr>
        <a:xfrm>
          <a:off x="1656184" y="0"/>
          <a:ext cx="5040560" cy="50405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/>
            <a:t>CONTESTO SOCIO AMBIENTALE CULTURALE</a:t>
          </a:r>
        </a:p>
      </dsp:txBody>
      <dsp:txXfrm>
        <a:off x="3471793" y="252027"/>
        <a:ext cx="1409340" cy="756084"/>
      </dsp:txXfrm>
    </dsp:sp>
    <dsp:sp modelId="{2566ED42-3404-4A38-B720-D7EFDA8900A8}">
      <dsp:nvSpPr>
        <dsp:cNvPr id="0" name=""/>
        <dsp:cNvSpPr/>
      </dsp:nvSpPr>
      <dsp:spPr>
        <a:xfrm>
          <a:off x="2160240" y="1008112"/>
          <a:ext cx="4032448" cy="4032448"/>
        </a:xfrm>
        <a:prstGeom prst="ellipse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/>
            <a:t>AMBIENTE ORGANIZZATO  </a:t>
          </a:r>
          <a:r>
            <a:rPr lang="it-IT" sz="1200" kern="1200" dirty="0" err="1"/>
            <a:t>DI</a:t>
          </a:r>
          <a:r>
            <a:rPr lang="it-IT" sz="1200" kern="1200" dirty="0"/>
            <a:t> APPRENDIMENTO</a:t>
          </a:r>
        </a:p>
      </dsp:txBody>
      <dsp:txXfrm>
        <a:off x="3471793" y="1250058"/>
        <a:ext cx="1409340" cy="725840"/>
      </dsp:txXfrm>
    </dsp:sp>
    <dsp:sp modelId="{AAC3B77C-B2E2-4D1C-A6EA-C0F785A4D355}">
      <dsp:nvSpPr>
        <dsp:cNvPr id="0" name=""/>
        <dsp:cNvSpPr/>
      </dsp:nvSpPr>
      <dsp:spPr>
        <a:xfrm>
          <a:off x="2664296" y="2016223"/>
          <a:ext cx="3024336" cy="3024336"/>
        </a:xfrm>
        <a:prstGeom prst="ellipse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/>
            <a:t>PRATICHE EDUCATIVO-DIDATTICHE</a:t>
          </a:r>
        </a:p>
      </dsp:txBody>
      <dsp:txXfrm>
        <a:off x="3471793" y="2243049"/>
        <a:ext cx="1409340" cy="680475"/>
      </dsp:txXfrm>
    </dsp:sp>
    <dsp:sp modelId="{BCC7F530-57A4-453F-BABA-29C892D3127B}">
      <dsp:nvSpPr>
        <dsp:cNvPr id="0" name=""/>
        <dsp:cNvSpPr/>
      </dsp:nvSpPr>
      <dsp:spPr>
        <a:xfrm>
          <a:off x="3168352" y="3024336"/>
          <a:ext cx="2016224" cy="2016224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/>
            <a:t>ESITI EDUCATIVI E FORMATIVI</a:t>
          </a:r>
        </a:p>
      </dsp:txBody>
      <dsp:txXfrm>
        <a:off x="3463621" y="3528392"/>
        <a:ext cx="1425685" cy="10081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E6623-A326-46AB-874A-1DA5F07BDC9B}">
      <dsp:nvSpPr>
        <dsp:cNvPr id="0" name=""/>
        <dsp:cNvSpPr/>
      </dsp:nvSpPr>
      <dsp:spPr>
        <a:xfrm>
          <a:off x="5170885" y="3427580"/>
          <a:ext cx="3647081" cy="1612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b="1" kern="1200" dirty="0"/>
            <a:t>Valutazione dei risultati ottenuti in relazione agli obiettivi previsti</a:t>
          </a:r>
        </a:p>
      </dsp:txBody>
      <dsp:txXfrm>
        <a:off x="6300441" y="3866257"/>
        <a:ext cx="2482093" cy="1138870"/>
      </dsp:txXfrm>
    </dsp:sp>
    <dsp:sp modelId="{C0E4ABA0-B96B-4163-8679-D4765E292D71}">
      <dsp:nvSpPr>
        <dsp:cNvPr id="0" name=""/>
        <dsp:cNvSpPr/>
      </dsp:nvSpPr>
      <dsp:spPr>
        <a:xfrm>
          <a:off x="425786" y="3427580"/>
          <a:ext cx="4072853" cy="1612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b="1" kern="1200" dirty="0"/>
            <a:t>Messa in atto di eventuali correzioni e gli sviluppi futuri delle azioni svolte</a:t>
          </a:r>
        </a:p>
      </dsp:txBody>
      <dsp:txXfrm>
        <a:off x="461218" y="3866257"/>
        <a:ext cx="2780133" cy="1138870"/>
      </dsp:txXfrm>
    </dsp:sp>
    <dsp:sp modelId="{4BDB52CD-EEC6-482F-AFEB-B980DA4F5CB6}">
      <dsp:nvSpPr>
        <dsp:cNvPr id="0" name=""/>
        <dsp:cNvSpPr/>
      </dsp:nvSpPr>
      <dsp:spPr>
        <a:xfrm>
          <a:off x="5379961" y="76374"/>
          <a:ext cx="3261400" cy="1612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b="1" kern="1200" dirty="0"/>
            <a:t>Realizzazione delle attività pianificate e monitoraggio delle stesse</a:t>
          </a:r>
        </a:p>
      </dsp:txBody>
      <dsp:txXfrm>
        <a:off x="6393813" y="111806"/>
        <a:ext cx="2212116" cy="1138870"/>
      </dsp:txXfrm>
    </dsp:sp>
    <dsp:sp modelId="{FDA0FE40-EF12-4D8F-A857-CB2ECC30E6E2}">
      <dsp:nvSpPr>
        <dsp:cNvPr id="0" name=""/>
        <dsp:cNvSpPr/>
      </dsp:nvSpPr>
      <dsp:spPr>
        <a:xfrm>
          <a:off x="737825" y="144022"/>
          <a:ext cx="3727261" cy="1612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b="1" kern="1200" dirty="0"/>
            <a:t>Definizione di obiettivi e di azioni da svolgere</a:t>
          </a:r>
        </a:p>
      </dsp:txBody>
      <dsp:txXfrm>
        <a:off x="773257" y="179454"/>
        <a:ext cx="2538218" cy="1138870"/>
      </dsp:txXfrm>
    </dsp:sp>
    <dsp:sp modelId="{4A10A5CB-BD17-4C92-A89D-09B8AC826ED6}">
      <dsp:nvSpPr>
        <dsp:cNvPr id="0" name=""/>
        <dsp:cNvSpPr/>
      </dsp:nvSpPr>
      <dsp:spPr>
        <a:xfrm>
          <a:off x="2393291" y="287311"/>
          <a:ext cx="2182562" cy="218256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/>
            <a:t>PIANIFICAZIONE . PLAN</a:t>
          </a:r>
        </a:p>
      </dsp:txBody>
      <dsp:txXfrm>
        <a:off x="3032549" y="926569"/>
        <a:ext cx="1543304" cy="1543304"/>
      </dsp:txXfrm>
    </dsp:sp>
    <dsp:sp modelId="{5FF23DED-C037-4694-A00E-D6A46B3B7A0E}">
      <dsp:nvSpPr>
        <dsp:cNvPr id="0" name=""/>
        <dsp:cNvSpPr/>
      </dsp:nvSpPr>
      <dsp:spPr>
        <a:xfrm rot="5400000">
          <a:off x="4676665" y="287311"/>
          <a:ext cx="2182562" cy="218256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/>
            <a:t>ESECUZIONE - DO</a:t>
          </a:r>
        </a:p>
      </dsp:txBody>
      <dsp:txXfrm rot="-5400000">
        <a:off x="4676665" y="926569"/>
        <a:ext cx="1543304" cy="1543304"/>
      </dsp:txXfrm>
    </dsp:sp>
    <dsp:sp modelId="{C0DBF8AE-D386-4124-8210-8654BFD72854}">
      <dsp:nvSpPr>
        <dsp:cNvPr id="0" name=""/>
        <dsp:cNvSpPr/>
      </dsp:nvSpPr>
      <dsp:spPr>
        <a:xfrm rot="10800000">
          <a:off x="4676665" y="2570685"/>
          <a:ext cx="2182562" cy="218256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/>
            <a:t>VERIFICA - CHECK</a:t>
          </a:r>
        </a:p>
      </dsp:txBody>
      <dsp:txXfrm rot="10800000">
        <a:off x="4676665" y="2570685"/>
        <a:ext cx="1543304" cy="1543304"/>
      </dsp:txXfrm>
    </dsp:sp>
    <dsp:sp modelId="{143355BE-6710-493F-A372-70E78A5598B4}">
      <dsp:nvSpPr>
        <dsp:cNvPr id="0" name=""/>
        <dsp:cNvSpPr/>
      </dsp:nvSpPr>
      <dsp:spPr>
        <a:xfrm rot="16200000">
          <a:off x="2393291" y="2570685"/>
          <a:ext cx="2182562" cy="2182562"/>
        </a:xfrm>
        <a:prstGeom prst="pieWedg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0" kern="1200" dirty="0">
              <a:solidFill>
                <a:srgbClr val="002060"/>
              </a:solidFill>
            </a:rPr>
            <a:t>REVISIONE </a:t>
          </a:r>
          <a:r>
            <a:rPr lang="it-IT" sz="1800" b="0" kern="1200" dirty="0"/>
            <a:t>- ACT</a:t>
          </a:r>
        </a:p>
      </dsp:txBody>
      <dsp:txXfrm rot="5400000">
        <a:off x="3032549" y="2570685"/>
        <a:ext cx="1543304" cy="1543304"/>
      </dsp:txXfrm>
    </dsp:sp>
    <dsp:sp modelId="{1531FFF7-DBF4-4580-B968-2D66559433F8}">
      <dsp:nvSpPr>
        <dsp:cNvPr id="0" name=""/>
        <dsp:cNvSpPr/>
      </dsp:nvSpPr>
      <dsp:spPr>
        <a:xfrm>
          <a:off x="4249477" y="2066629"/>
          <a:ext cx="753563" cy="6552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C7C7-451A-4F3A-9302-772F0DC094DD}">
      <dsp:nvSpPr>
        <dsp:cNvPr id="0" name=""/>
        <dsp:cNvSpPr/>
      </dsp:nvSpPr>
      <dsp:spPr>
        <a:xfrm rot="10800000">
          <a:off x="4249477" y="2318657"/>
          <a:ext cx="753563" cy="6552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DAE1C-3096-40F7-BBE1-95B0DD14EB85}" type="datetimeFigureOut">
              <a:rPr lang="it-IT" smtClean="0"/>
              <a:t>29/03/2019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6D0E3-9398-4B40-8C32-9DD80757BC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974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46D0E3-9398-4B40-8C32-9DD80757BCE4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2954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94414-1431-40BC-A881-9FF81621E2A9}" type="datetimeFigureOut">
              <a:rPr lang="it-IT" smtClean="0"/>
              <a:pPr/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3A7AD-5752-4880-BC44-BEB7301229E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i_Microsoft_Word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image" Target="../media/image1.tiff"/><Relationship Id="rId16" Type="http://schemas.openxmlformats.org/officeDocument/2006/relationships/diagramQuickStyle" Target="../diagrams/quickStyl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pic>
        <p:nvPicPr>
          <p:cNvPr id="4099" name="Picture 3" descr="C:\Users\srMarilisa\Desktop\voucher-scuola-117102.660x3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9098502" cy="5073104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683568" y="3356992"/>
            <a:ext cx="8208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dirty="0">
                <a:solidFill>
                  <a:schemeClr val="accent1">
                    <a:lumMod val="75000"/>
                  </a:schemeClr>
                </a:solidFill>
                <a:latin typeface="Gotham Narrow Black" pitchFamily="50" charset="0"/>
              </a:rPr>
              <a:t> </a:t>
            </a:r>
            <a:r>
              <a:rPr lang="it-IT" sz="6000" dirty="0">
                <a:solidFill>
                  <a:schemeClr val="accent1">
                    <a:lumMod val="75000"/>
                  </a:schemeClr>
                </a:solidFill>
                <a:latin typeface="Gotham Narrow Black" pitchFamily="50" charset="0"/>
              </a:rPr>
              <a:t>RAV – </a:t>
            </a:r>
            <a:r>
              <a:rPr lang="it-IT" sz="6000" dirty="0" err="1">
                <a:solidFill>
                  <a:schemeClr val="accent1">
                    <a:lumMod val="75000"/>
                  </a:schemeClr>
                </a:solidFill>
                <a:latin typeface="Gotham Narrow Black" pitchFamily="50" charset="0"/>
              </a:rPr>
              <a:t>PdM</a:t>
            </a:r>
            <a:r>
              <a:rPr lang="it-IT" sz="6000" dirty="0">
                <a:solidFill>
                  <a:schemeClr val="accent1">
                    <a:lumMod val="75000"/>
                  </a:schemeClr>
                </a:solidFill>
                <a:latin typeface="Gotham Narrow Black" pitchFamily="50" charset="0"/>
              </a:rPr>
              <a:t>  PTOF - RS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123728" y="836712"/>
            <a:ext cx="3744416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  <a:latin typeface="Gotham Narrow Bold" pitchFamily="50" charset="0"/>
              </a:rPr>
              <a:t>SEMINARIO COORDINATORI</a:t>
            </a:r>
          </a:p>
          <a:p>
            <a:r>
              <a:rPr lang="it-IT" dirty="0">
                <a:solidFill>
                  <a:srgbClr val="C00000"/>
                </a:solidFill>
                <a:latin typeface="Gotham Narrow Bold" pitchFamily="50" charset="0"/>
              </a:rPr>
              <a:t>ROMA 23-24 FEBBRAIO 2019</a:t>
            </a:r>
          </a:p>
        </p:txBody>
      </p:sp>
      <p:cxnSp>
        <p:nvCxnSpPr>
          <p:cNvPr id="9" name="Connettore 1 8"/>
          <p:cNvCxnSpPr/>
          <p:nvPr/>
        </p:nvCxnSpPr>
        <p:spPr>
          <a:xfrm>
            <a:off x="1043608" y="1916832"/>
            <a:ext cx="1800200" cy="0"/>
          </a:xfrm>
          <a:prstGeom prst="line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1691680" y="1628800"/>
            <a:ext cx="0" cy="576064"/>
          </a:xfrm>
          <a:prstGeom prst="line">
            <a:avLst/>
          </a:prstGeom>
          <a:ln w="190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EC0A2D2-D1A7-4509-A625-A96BB4C97618}"/>
              </a:ext>
            </a:extLst>
          </p:cNvPr>
          <p:cNvSpPr txBox="1"/>
          <p:nvPr/>
        </p:nvSpPr>
        <p:spPr>
          <a:xfrm>
            <a:off x="6876256" y="486916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Marilisa </a:t>
            </a:r>
            <a:r>
              <a:rPr lang="it-IT" dirty="0" err="1"/>
              <a:t>Miotti</a:t>
            </a:r>
            <a:endParaRPr lang="it-IT" dirty="0"/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F170E0B2-D8D8-4069-8CDC-8CC281B9D9EF}"/>
              </a:ext>
            </a:extLst>
          </p:cNvPr>
          <p:cNvCxnSpPr>
            <a:cxnSpLocks/>
          </p:cNvCxnSpPr>
          <p:nvPr/>
        </p:nvCxnSpPr>
        <p:spPr>
          <a:xfrm>
            <a:off x="1691680" y="4383765"/>
            <a:ext cx="6984776" cy="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Connettore 1 8">
            <a:extLst>
              <a:ext uri="{FF2B5EF4-FFF2-40B4-BE49-F238E27FC236}">
                <a16:creationId xmlns:a16="http://schemas.microsoft.com/office/drawing/2014/main" id="{70D4226B-16A0-4BD6-9482-EFF3CB24F836}"/>
              </a:ext>
            </a:extLst>
          </p:cNvPr>
          <p:cNvCxnSpPr>
            <a:cxnSpLocks/>
          </p:cNvCxnSpPr>
          <p:nvPr/>
        </p:nvCxnSpPr>
        <p:spPr>
          <a:xfrm>
            <a:off x="1475656" y="4005064"/>
            <a:ext cx="5544616" cy="0"/>
          </a:xfrm>
          <a:prstGeom prst="line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CasellaDiTesto 2"/>
          <p:cNvSpPr txBox="1"/>
          <p:nvPr/>
        </p:nvSpPr>
        <p:spPr>
          <a:xfrm>
            <a:off x="179512" y="188640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PER MIGLIORARE GLI ESITI BISOGNA AGIRE SUI PROCESSI </a:t>
            </a:r>
          </a:p>
        </p:txBody>
      </p:sp>
      <p:graphicFrame>
        <p:nvGraphicFramePr>
          <p:cNvPr id="4" name="Diagramma 3"/>
          <p:cNvGraphicFramePr/>
          <p:nvPr/>
        </p:nvGraphicFramePr>
        <p:xfrm>
          <a:off x="395536" y="1124744"/>
          <a:ext cx="835292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2123728" y="18864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DATO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PARTENZA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79512" y="1268760"/>
          <a:ext cx="8640959" cy="38404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80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9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19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8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" pitchFamily="34" charset="0"/>
                          <a:cs typeface="Arial" pitchFamily="34" charset="0"/>
                        </a:rPr>
                        <a:t>PRIORITÀ</a:t>
                      </a:r>
                    </a:p>
                    <a:p>
                      <a:r>
                        <a:rPr lang="it-IT" sz="2000" dirty="0">
                          <a:latin typeface="Arial" pitchFamily="34" charset="0"/>
                          <a:cs typeface="Arial" pitchFamily="34" charset="0"/>
                        </a:rPr>
                        <a:t>Esiti Degli Studenti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DESCRIZIONE</a:t>
                      </a:r>
                    </a:p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DELLA PRIORITÀ</a:t>
                      </a:r>
                    </a:p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obiettivi</a:t>
                      </a:r>
                      <a:endParaRPr lang="it-IT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DESCRIZIONE</a:t>
                      </a:r>
                    </a:p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 TRAGUARDO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RISULTATI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a) Risultati scolastici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b) Risultati nelle prove</a:t>
                      </a:r>
                    </a:p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standardizzate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c) Competenze chiave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d) Risultati a distanza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123728" y="67927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PLANING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A900458-DFBB-47D9-BCF8-B94368F5B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44000" cy="606350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BCA86DEA-938D-44CC-B14C-25F2967243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9112432"/>
              </p:ext>
            </p:extLst>
          </p:nvPr>
        </p:nvGraphicFramePr>
        <p:xfrm>
          <a:off x="251520" y="891781"/>
          <a:ext cx="8424936" cy="5206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3" imgW="9954805" imgH="6153535" progId="Word.Document.12">
                  <p:embed/>
                </p:oleObj>
              </mc:Choice>
              <mc:Fallback>
                <p:oleObj name="Document" r:id="rId3" imgW="9954805" imgH="61535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891781"/>
                        <a:ext cx="8424936" cy="5206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4874197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2123728" y="18864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PROCESSI ED ESITI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1475656" y="1556792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latin typeface="Arial" pitchFamily="34" charset="0"/>
                <a:cs typeface="Arial" pitchFamily="34" charset="0"/>
              </a:rPr>
              <a:t>Nel riesame del RAV è opportuno porre una particolare attenzione alla definizione delle priorità e dei traguardi, in quanto è nella sezione n. 5 del RAV (individuazione delle priorità) che si sono riscontrate le maggiori difficoltà</a:t>
            </a:r>
          </a:p>
          <a:p>
            <a:endParaRPr lang="it-IT" sz="2400" dirty="0">
              <a:latin typeface="Arial" pitchFamily="34" charset="0"/>
              <a:cs typeface="Arial" pitchFamily="34" charset="0"/>
            </a:endParaRPr>
          </a:p>
          <a:p>
            <a:r>
              <a:rPr lang="it-IT" sz="2400" dirty="0">
                <a:latin typeface="Arial" pitchFamily="34" charset="0"/>
                <a:cs typeface="Arial" pitchFamily="34" charset="0"/>
              </a:rPr>
              <a:t>(Nota NIUR </a:t>
            </a:r>
            <a:r>
              <a:rPr lang="it-IT" sz="2400" dirty="0" err="1">
                <a:latin typeface="Arial" pitchFamily="34" charset="0"/>
                <a:cs typeface="Arial" pitchFamily="34" charset="0"/>
              </a:rPr>
              <a:t>prot</a:t>
            </a:r>
            <a:r>
              <a:rPr lang="it-IT" sz="2400" dirty="0">
                <a:latin typeface="Arial" pitchFamily="34" charset="0"/>
                <a:cs typeface="Arial" pitchFamily="34" charset="0"/>
              </a:rPr>
              <a:t>. N. 4173 del 5 aprile 2016)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COME DEFINIRE GLI INDICATORI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539552" y="980728"/>
          <a:ext cx="8136903" cy="463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2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2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2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CHE COSA VOGLIAMO RILEVARE/MISURARE?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kern="1200" baseline="0" dirty="0">
                          <a:solidFill>
                            <a:srgbClr val="008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QUALI EVIDENZE OSSERVABILI/RILEVABILI/MISURABILI </a:t>
                      </a:r>
                    </a:p>
                    <a:p>
                      <a:pPr algn="ctr"/>
                      <a:r>
                        <a:rPr lang="it-IT" sz="1600" b="1" kern="1200" baseline="0" dirty="0">
                          <a:solidFill>
                            <a:srgbClr val="008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POSSONO FORNIRCI INFORMAZIONI E DATI VALIDI SU CIÒ CHE VOGLIAMO </a:t>
                      </a:r>
                    </a:p>
                    <a:p>
                      <a:pPr algn="ctr"/>
                      <a:r>
                        <a:rPr lang="it-IT" sz="1600" b="1" kern="1200" baseline="0" dirty="0">
                          <a:solidFill>
                            <a:srgbClr val="008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RILEVARE/MISURARE?</a:t>
                      </a:r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kern="12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DOVE SI TROVANO O COME SI POSSONO ACQUISIRE LE INFORMAZIONI E I DATI NECESSARI</a:t>
                      </a:r>
                      <a:r>
                        <a:rPr lang="it-IT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 	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COME COSTRUIRE UN SISTEMA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INDICATORI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251519" y="980728"/>
          <a:ext cx="8640960" cy="551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OGGETTO</a:t>
                      </a:r>
                      <a:r>
                        <a:rPr lang="it-IT" sz="2000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DA VALUTARE</a:t>
                      </a:r>
                      <a:endParaRPr lang="it-IT" sz="20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baseline="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CRITERI </a:t>
                      </a:r>
                      <a:r>
                        <a:rPr lang="it-IT" sz="2000" b="1" kern="120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</a:t>
                      </a:r>
                      <a:r>
                        <a:rPr lang="it-IT" sz="2000" b="1" kern="1200" baseline="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QUALITÀ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baseline="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INDICATORI	</a:t>
                      </a:r>
                    </a:p>
                    <a:p>
                      <a:endParaRPr lang="it-IT" sz="20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Aspetti idonei a definire la qualità dell’oggetto </a:t>
                      </a:r>
                    </a:p>
                    <a:p>
                      <a:endParaRPr lang="it-IT" sz="1800" b="1" kern="1200" baseline="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8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Valori in base a cui attribuire più o meno qualità all’oggetto della valutazione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Segnali connessi a evidenze osservabili/misurabili idonei a segnalare il livello di presenza del criterio 	</a:t>
                      </a:r>
                    </a:p>
                    <a:p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Esempio</a:t>
                      </a:r>
                    </a:p>
                    <a:p>
                      <a:endParaRPr lang="it-IT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Individualizzazione delle attività didattiche 	</a:t>
                      </a:r>
                    </a:p>
                    <a:p>
                      <a:endParaRPr lang="it-IT" dirty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002060"/>
                        </a:solidFill>
                      </a:endParaRPr>
                    </a:p>
                    <a:p>
                      <a:endParaRPr lang="it-IT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Flessibilità dell'azione </a:t>
                      </a:r>
                    </a:p>
                    <a:p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didattica in rapporto alle diversità individuali 	</a:t>
                      </a:r>
                    </a:p>
                    <a:p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- Considerazione degli stili cognitivi nella progettazione delle attività didattiche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- Percentuale delle classi che prevedono nell’orario settimanale attività diversificate in relazione alle situazioni individuali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- Percentuale degli alunni che seguono percorsi individualizzati: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per attività di recupero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per attività di sviluppo </a:t>
                      </a:r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899592" y="18864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PRIORITA’ e TRAGUARDI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709619"/>
              </p:ext>
            </p:extLst>
          </p:nvPr>
        </p:nvGraphicFramePr>
        <p:xfrm>
          <a:off x="2267744" y="1196752"/>
          <a:ext cx="3096344" cy="4897595"/>
        </p:xfrm>
        <a:graphic>
          <a:graphicData uri="http://schemas.openxmlformats.org/drawingml/2006/table">
            <a:tbl>
              <a:tblPr firstRow="1" firstCol="1" bandRow="1"/>
              <a:tblGrid>
                <a:gridCol w="3096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7790">
                <a:tc>
                  <a:txBody>
                    <a:bodyPr/>
                    <a:lstStyle/>
                    <a:p>
                      <a:pPr marL="150495" marR="14287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DESCRIZIONE DELLA PRIORITA'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48590" marR="142875" algn="ctr">
                        <a:lnSpc>
                          <a:spcPts val="885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346">
                <a:tc>
                  <a:txBody>
                    <a:bodyPr/>
                    <a:lstStyle/>
                    <a:p>
                      <a:pPr marL="150495" marR="14287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50495" marR="14287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50495" marR="14287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50495" marR="14287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Ridurre la disparità dei risultati tra le classi della primaria.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2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Perseguire il successo formativo degli alunni, nel rispetto delle potenzialità individuali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Sviluppare competenze sociali e civiche.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Sviluppare capacità critica e pensiero autonomo.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7564">
                <a:tc>
                  <a:txBody>
                    <a:bodyPr/>
                    <a:lstStyle/>
                    <a:p>
                      <a:pPr marL="150495" marR="14287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50495" marR="14287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50495" marR="14287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50495" marR="14287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251561"/>
              </p:ext>
            </p:extLst>
          </p:nvPr>
        </p:nvGraphicFramePr>
        <p:xfrm>
          <a:off x="179512" y="1196752"/>
          <a:ext cx="2037715" cy="5026747"/>
        </p:xfrm>
        <a:graphic>
          <a:graphicData uri="http://schemas.openxmlformats.org/drawingml/2006/table">
            <a:tbl>
              <a:tblPr firstRow="1" firstCol="1" bandRow="1"/>
              <a:tblGrid>
                <a:gridCol w="2037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631">
                <a:tc>
                  <a:txBody>
                    <a:bodyPr/>
                    <a:lstStyle/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ESITI DEGLI STUDENTI</a:t>
                      </a: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282">
                <a:tc>
                  <a:txBody>
                    <a:bodyPr/>
                    <a:lstStyle/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RISULTATI SCOLASTICI  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2397">
                <a:tc>
                  <a:txBody>
                    <a:bodyPr/>
                    <a:lstStyle/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RISULTATI NELLE PROVE STANDARDIZZATE NAZIONALI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8292">
                <a:tc>
                  <a:txBody>
                    <a:bodyPr/>
                    <a:lstStyle/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COMPETENZE CHIAVE EUROPEE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3319">
                <a:tc>
                  <a:txBody>
                    <a:bodyPr/>
                    <a:lstStyle/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RISULTATI A DISTANZA 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415" algn="ctr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834729"/>
              </p:ext>
            </p:extLst>
          </p:nvPr>
        </p:nvGraphicFramePr>
        <p:xfrm>
          <a:off x="5364088" y="1196753"/>
          <a:ext cx="3600400" cy="4896542"/>
        </p:xfrm>
        <a:graphic>
          <a:graphicData uri="http://schemas.openxmlformats.org/drawingml/2006/table">
            <a:tbl>
              <a:tblPr firstRow="1" firstCol="1" bandRow="1"/>
              <a:tblGrid>
                <a:gridCol w="36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6330">
                <a:tc>
                  <a:txBody>
                    <a:bodyPr/>
                    <a:lstStyle/>
                    <a:p>
                      <a:pPr marL="149225" marR="130175" indent="8953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DESCRIZIONE DEL TRAGUARDO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226695" algn="ctr">
                        <a:lnSpc>
                          <a:spcPts val="885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4433" marR="644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3185">
                <a:tc>
                  <a:txBody>
                    <a:bodyPr/>
                    <a:lstStyle/>
                    <a:p>
                      <a:pPr marL="149225" marR="130175" indent="8953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49225" marR="130175" indent="8953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49225" marR="130175" indent="8953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4433" marR="644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15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Ridurre la disparità dei risultati tra le classi della primaria in riferimento al parametro del nord-ovest.</a:t>
                      </a:r>
                    </a:p>
                  </a:txBody>
                  <a:tcPr marL="64433" marR="644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7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Ridurre il numero di studenti che nelle prove standardizzate occupano i livelli 1 e 2, pur essendo inferiore al parametro regionale.</a:t>
                      </a:r>
                    </a:p>
                  </a:txBody>
                  <a:tcPr marL="64433" marR="644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4960">
                <a:tc>
                  <a:txBody>
                    <a:bodyPr/>
                    <a:lstStyle/>
                    <a:p>
                      <a:pPr marR="130175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Sviluppare le competenze sociali e civiche degli alunni rispetto ai dati rilevati di partenza.</a:t>
                      </a:r>
                    </a:p>
                  </a:txBody>
                  <a:tcPr marL="64433" marR="644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5891">
                <a:tc>
                  <a:txBody>
                    <a:bodyPr/>
                    <a:lstStyle/>
                    <a:p>
                      <a:pPr marR="130175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Migliorare le competenze certificate rispetto ai dati precedentemente rilevati.</a:t>
                      </a:r>
                    </a:p>
                  </a:txBody>
                  <a:tcPr marL="64433" marR="644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5905">
                <a:tc>
                  <a:txBody>
                    <a:bodyPr/>
                    <a:lstStyle/>
                    <a:p>
                      <a:pPr marL="149225" marR="130175" indent="8953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49225" marR="130175" indent="8953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49225" marR="130175" indent="8953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149225" marR="130175" indent="89535" algn="ctr">
                        <a:lnSpc>
                          <a:spcPct val="86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4433" marR="644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899592" y="18864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PRIORITA’ E TRAGUARDI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942290"/>
              </p:ext>
            </p:extLst>
          </p:nvPr>
        </p:nvGraphicFramePr>
        <p:xfrm>
          <a:off x="179512" y="1340768"/>
          <a:ext cx="1707515" cy="4536504"/>
        </p:xfrm>
        <a:graphic>
          <a:graphicData uri="http://schemas.openxmlformats.org/drawingml/2006/table">
            <a:tbl>
              <a:tblPr firstRow="1" firstCol="1" bandRow="1"/>
              <a:tblGrid>
                <a:gridCol w="1707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Esiti alunni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42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Competenze chiave europee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1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Risultati a distanza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125349"/>
              </p:ext>
            </p:extLst>
          </p:nvPr>
        </p:nvGraphicFramePr>
        <p:xfrm>
          <a:off x="1907705" y="1340768"/>
          <a:ext cx="3528391" cy="4519397"/>
        </p:xfrm>
        <a:graphic>
          <a:graphicData uri="http://schemas.openxmlformats.org/drawingml/2006/table">
            <a:tbl>
              <a:tblPr firstRow="1" firstCol="1" bandRow="1"/>
              <a:tblGrid>
                <a:gridCol w="35283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2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Descrizione delle priorità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38" marR="442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3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Aumentare il senso di appartenenza allo stesso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Istituto da parte degli studenti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238" marR="442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5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Identificare nelle competenze chiave Europee le dimensioni di competenza riferite agli aspetti sociali e civiche e alla capacità di imparare ad imparare che coinvolgano tutte le discipline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38" marR="442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63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Migliorare il giudizio orientativo ponendo l’accento sulle potenzialità dell’alunno.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38" marR="442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496911"/>
              </p:ext>
            </p:extLst>
          </p:nvPr>
        </p:nvGraphicFramePr>
        <p:xfrm>
          <a:off x="5436096" y="1340768"/>
          <a:ext cx="3536576" cy="4529714"/>
        </p:xfrm>
        <a:graphic>
          <a:graphicData uri="http://schemas.openxmlformats.org/drawingml/2006/table">
            <a:tbl>
              <a:tblPr firstRow="1" firstCol="1" bandRow="1"/>
              <a:tblGrid>
                <a:gridCol w="3536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Descrizione del traguardo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83" marR="27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42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Potenziare negli studenti il senso di vivere esperienze formative all’interno di un contesto che potenzia la capacità d</a:t>
                      </a: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i riflettere su sé stessi, di lavorare con gli altri in maniera costruttiva e di mantenersi resilienti. 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83" marR="27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80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Permettere ad ognuno di </a:t>
                      </a: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Verdana" panose="020B0604030504040204" pitchFamily="34" charset="0"/>
                        </a:rPr>
                        <a:t>gestire il proprio apprendimento, le relazioni con gli altri al fine e la propria carriera scolastica  per il raggiungimento del proprio successo formativo 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83" marR="27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53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Dotarsi di strumenti per il monitoraggio dei risultati a distanza degli alunni che proseguono gli studi al di fuori dell’istituto comprensivo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783" marR="27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899592" y="18864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OBIETTIVI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PROCESSO INDIVIDUATI NEL RAV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sp>
        <p:nvSpPr>
          <p:cNvPr id="8" name="Segnaposto contenuto 2"/>
          <p:cNvSpPr txBox="1">
            <a:spLocks/>
          </p:cNvSpPr>
          <p:nvPr/>
        </p:nvSpPr>
        <p:spPr>
          <a:xfrm>
            <a:off x="0" y="1628800"/>
            <a:ext cx="9601196" cy="39830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CURRICOLO,PROGETTAZIONE E VALUTAZIONE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AMBIENTE DI APPRENDIMENTO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INCLUSIONE E DIFFERENZIAZIONE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CONTINUITA’ E ORIENTAMENTO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ORIENTAMENTO STRATEGICO E ORGANIZZAZIONE DELLA SCUOLA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SVILUPPO E VALORIZZAZIONE DELLE RISORSE UMANE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INTEGRAZIONE CON IL TERRITORIO E RAPPORTI CON LE FAMIGLIE</a:t>
            </a:r>
            <a:endParaRPr kumimoji="0" lang="it-IT" altLang="it-IT" sz="2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479704" y="2060848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latin typeface="Arial Narrow" pitchFamily="34" charset="0"/>
                <a:cs typeface="Calibri" panose="020F0502020204030204" pitchFamily="34" charset="0"/>
              </a:rPr>
              <a:t>Pratiche educative e didattiche 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8263217" y="3284984"/>
            <a:ext cx="8807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latin typeface="Arial Narrow" pitchFamily="34" charset="0"/>
                <a:cs typeface="Calibri" panose="020F0502020204030204" pitchFamily="34" charset="0"/>
              </a:rPr>
              <a:t>Pratiche gestionali e organizzative </a:t>
            </a:r>
          </a:p>
        </p:txBody>
      </p:sp>
      <p:sp>
        <p:nvSpPr>
          <p:cNvPr id="15" name="Parentesi graffa chiusa 14"/>
          <p:cNvSpPr/>
          <p:nvPr/>
        </p:nvSpPr>
        <p:spPr>
          <a:xfrm>
            <a:off x="6084168" y="1772816"/>
            <a:ext cx="288032" cy="1512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Parentesi graffa chiusa 15"/>
          <p:cNvSpPr/>
          <p:nvPr/>
        </p:nvSpPr>
        <p:spPr>
          <a:xfrm>
            <a:off x="8028384" y="3284984"/>
            <a:ext cx="288032" cy="11521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pic>
        <p:nvPicPr>
          <p:cNvPr id="4099" name="Picture 3" descr="C:\Users\srMarilisa\Desktop\voucher-scuola-117102.660x368.jpg"/>
          <p:cNvPicPr>
            <a:picLocks noChangeAspect="1" noChangeArrowheads="1"/>
          </p:cNvPicPr>
          <p:nvPr/>
        </p:nvPicPr>
        <p:blipFill rotWithShape="1">
          <a:blip r:embed="rId3" cstate="print"/>
          <a:srcRect r="86156"/>
          <a:stretch/>
        </p:blipFill>
        <p:spPr bwMode="auto">
          <a:xfrm>
            <a:off x="0" y="385108"/>
            <a:ext cx="1259629" cy="5073104"/>
          </a:xfrm>
          <a:prstGeom prst="rect">
            <a:avLst/>
          </a:prstGeom>
          <a:noFill/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E1F30FE-9897-4E86-9234-05CD14CD2D28}"/>
              </a:ext>
            </a:extLst>
          </p:cNvPr>
          <p:cNvSpPr txBox="1"/>
          <p:nvPr/>
        </p:nvSpPr>
        <p:spPr>
          <a:xfrm>
            <a:off x="1403648" y="2044005"/>
            <a:ext cx="73850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 DESTINATARI E LE MOTIVAZIONI</a:t>
            </a:r>
          </a:p>
          <a:p>
            <a:endParaRPr lang="it-IT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LA SINTASSI DELLA DOCUMENTAZIONE</a:t>
            </a:r>
          </a:p>
          <a:p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UNA PRASSI – UN METODO</a:t>
            </a:r>
          </a:p>
        </p:txBody>
      </p:sp>
      <p:cxnSp>
        <p:nvCxnSpPr>
          <p:cNvPr id="10" name="Connettore 1 2">
            <a:extLst>
              <a:ext uri="{FF2B5EF4-FFF2-40B4-BE49-F238E27FC236}">
                <a16:creationId xmlns:a16="http://schemas.microsoft.com/office/drawing/2014/main" id="{67FD6AA2-6CF8-4227-8A04-C38A61B1BE41}"/>
              </a:ext>
            </a:extLst>
          </p:cNvPr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405905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899592" y="18864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ESEMPIO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OBIETTIVI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PROCESSO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511878"/>
              </p:ext>
            </p:extLst>
          </p:nvPr>
        </p:nvGraphicFramePr>
        <p:xfrm>
          <a:off x="179512" y="1628800"/>
          <a:ext cx="8748464" cy="214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28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19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AREA DI PROCESSO </a:t>
                      </a:r>
                    </a:p>
                    <a:p>
                      <a:pPr algn="l"/>
                      <a:endParaRPr lang="it-IT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DESCRIZIONE DELL'OBIETTIVO DI PROCESSO</a:t>
                      </a:r>
                      <a:endParaRPr lang="it-IT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/>
                      <a:endParaRPr lang="it-IT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INCLUSIONE E DIFFERENZIAZIONE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Realizzare percorsi didattici strutturati trasversali per condurre al successo formativo ogni alunno BES.</a:t>
                      </a:r>
                      <a:endParaRPr lang="it-IT" sz="2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1680">
                <a:tc vMerge="1">
                  <a:txBody>
                    <a:bodyPr/>
                    <a:lstStyle/>
                    <a:p>
                      <a:pPr algn="l"/>
                      <a:endParaRPr lang="it-IT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Lavorare sui prerequisiti neuromotori per ridurre le difficoltà di apprendimento in ingresso.</a:t>
                      </a:r>
                      <a:endParaRPr lang="it-IT" sz="2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899592" y="18864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ESEMPIO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OBIETTIVI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PROCESSO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899563"/>
              </p:ext>
            </p:extLst>
          </p:nvPr>
        </p:nvGraphicFramePr>
        <p:xfrm>
          <a:off x="179512" y="1340768"/>
          <a:ext cx="8820472" cy="3878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1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9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AREA DI PROCESSO </a:t>
                      </a:r>
                    </a:p>
                    <a:p>
                      <a:pPr algn="l"/>
                      <a:endParaRPr lang="it-IT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DESCRIZIONE DELL'OBIETTIVO DI PROCESSO</a:t>
                      </a:r>
                      <a:endParaRPr lang="it-IT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/>
                      <a:endParaRPr lang="it-IT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Inclusione e differenziazione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Migliorare il monitoraggio di inizio anno riferito alle difficoltà degli alunni e potenziare lo studio di strategie adeguate per un insegnamento personalizzato.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Mantenere monitorata bimestralmente la situazione degli studenti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Potenziare durante l’anno il recupero curricolare ( ed extra curricolare) degli alunni in difficoltà attraverso percorsi di approfondimento specifici  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Aumentare le attività di potenziamento per gli alunni più motivati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Formazione del personale riguardante gli studenti con B.E.S.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899592" y="18864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DAL RAV AL PIANO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MIGLIORAMENTO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sp>
        <p:nvSpPr>
          <p:cNvPr id="7" name="Segnaposto contenuto 2"/>
          <p:cNvSpPr txBox="1">
            <a:spLocks/>
          </p:cNvSpPr>
          <p:nvPr/>
        </p:nvSpPr>
        <p:spPr>
          <a:xfrm>
            <a:off x="0" y="1412776"/>
            <a:ext cx="8892480" cy="4386485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 Piano di Miglioramento è un percorso di pianificazione e sviluppo di azioni che prende le mosse dalle priorità indicate nel RAV.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Tale processo non va considerato in modo statico, ma in termini dinamici in quanto si basa sul coinvolgimento di tutta la comunità scolastica e fa leva sulle modalità organizzative gestionali e didattiche messe in atto dalla scuola utilizzando tutti gli spazi di autonomia a disposizione.</a:t>
            </a:r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899592" y="18864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L’IMPORTANZA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UNA BUONA DIAGNOSI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467544" y="1556792"/>
            <a:ext cx="828092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 MIGLIORARE NON BASTA DESCRIVERE, </a:t>
            </a:r>
          </a:p>
          <a:p>
            <a:pPr algn="ctr"/>
            <a:endParaRPr lang="it-IT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OCCORRE DIAGNOSTICARE LE CAUSE DEI </a:t>
            </a:r>
          </a:p>
          <a:p>
            <a:pPr algn="ctr"/>
            <a:endParaRPr lang="it-IT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RISULTATI INSODDISFACENTI </a:t>
            </a:r>
            <a:endParaRPr lang="it-IT" sz="2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2123728" y="18864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PIANIFICAZIONE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6021288"/>
            <a:ext cx="2126853" cy="667628"/>
          </a:xfrm>
          <a:prstGeom prst="rect">
            <a:avLst/>
          </a:prstGeom>
          <a:noFill/>
        </p:spPr>
      </p:pic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3707242928"/>
              </p:ext>
            </p:extLst>
          </p:nvPr>
        </p:nvGraphicFramePr>
        <p:xfrm>
          <a:off x="-108519" y="908720"/>
          <a:ext cx="9252519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RISULTATI ATTESI IN RELAZIONE AGLI OBIETTIVI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PROCESSO  E MONITORAGGIO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611560" y="1700808"/>
          <a:ext cx="8064895" cy="37970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1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08112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Obiettivo di processo in via di attuazione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Risultati </a:t>
                      </a:r>
                    </a:p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attesi 	</a:t>
                      </a:r>
                    </a:p>
                    <a:p>
                      <a:pPr algn="ctr"/>
                      <a:endParaRPr lang="it-IT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Indicatori </a:t>
                      </a:r>
                    </a:p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 </a:t>
                      </a:r>
                    </a:p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monitoraggio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Modalità </a:t>
                      </a:r>
                    </a:p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 </a:t>
                      </a:r>
                    </a:p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rilevazione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err="1">
                          <a:latin typeface="Arial Narrow" pitchFamily="34" charset="0"/>
                        </a:rPr>
                        <a:t>Es</a:t>
                      </a:r>
                      <a:r>
                        <a:rPr lang="it-IT" sz="1400" dirty="0">
                          <a:latin typeface="Arial Narrow" pitchFamily="34" charset="0"/>
                        </a:rPr>
                        <a:t>..</a:t>
                      </a:r>
                      <a:r>
                        <a:rPr lang="it-IT" sz="1400" b="1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Incrementare gli interventi di recupero e potenziamento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Migliorare la capacità dei docenti di dare feedback formativi agli studenti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NEL RAV LE MACRO AREE </a:t>
            </a:r>
            <a:r>
              <a:rPr lang="it-IT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ANALISI DELLE CAUSE POSSONO ESSERE LE MACRO AREE DEI PROCESSI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467544" y="908720"/>
          <a:ext cx="8352930" cy="5267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CURRICOLO, PROGETTAZIONE E VALUTAZIONE</a:t>
                      </a:r>
                    </a:p>
                  </a:txBody>
                  <a:tcPr/>
                </a:tc>
                <a:tc rowSpan="14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it-IT" sz="1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it-IT" sz="18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PROBLEMA:</a:t>
                      </a:r>
                    </a:p>
                    <a:p>
                      <a:pPr algn="ctr"/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it-IT" sz="2000" b="1" dirty="0">
                        <a:solidFill>
                          <a:srgbClr val="008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it-IT" sz="2000" b="1" dirty="0">
                          <a:solidFill>
                            <a:srgbClr val="008000"/>
                          </a:solidFill>
                          <a:latin typeface="Arial" pitchFamily="34" charset="0"/>
                          <a:cs typeface="Arial" pitchFamily="34" charset="0"/>
                        </a:rPr>
                        <a:t>ELEVATA VARIAZIONE </a:t>
                      </a:r>
                      <a:r>
                        <a:rPr lang="it-IT" sz="2000" b="1" dirty="0" err="1">
                          <a:solidFill>
                            <a:srgbClr val="008000"/>
                          </a:solidFill>
                          <a:latin typeface="Arial" pitchFamily="34" charset="0"/>
                          <a:cs typeface="Arial" pitchFamily="34" charset="0"/>
                        </a:rPr>
                        <a:t>DI</a:t>
                      </a:r>
                      <a:r>
                        <a:rPr lang="it-IT" sz="2000" b="1" dirty="0">
                          <a:solidFill>
                            <a:srgbClr val="008000"/>
                          </a:solidFill>
                          <a:latin typeface="Arial" pitchFamily="34" charset="0"/>
                          <a:cs typeface="Arial" pitchFamily="34" charset="0"/>
                        </a:rPr>
                        <a:t> RISULTATI TRA LE CLASSI</a:t>
                      </a:r>
                    </a:p>
                    <a:p>
                      <a:pPr algn="ctr"/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In quali</a:t>
                      </a:r>
                      <a:r>
                        <a:rPr lang="it-IT" sz="1600" baseline="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processi possono risiedere le cause del problema?</a:t>
                      </a:r>
                      <a:endParaRPr lang="it-IT" sz="1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ORIENTAMENTO STRATEGICO E ORGANIZZAZIONE DELLA SCUOLA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CURRICOLO E OFFERTA FORMATIVA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MISSIONE E OBIETTIVI PRIORITARI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PROGETTAZIONE DIDATTICA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CONTROLLO DEI PROCESSI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VALUTAZIONE DEGLI STUDENTI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ORGANIZZAZIONE DELLE RISORSE UMANE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AMBIENTE </a:t>
                      </a:r>
                      <a:r>
                        <a:rPr lang="it-IT" sz="1000" b="1" dirty="0" err="1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</a:t>
                      </a:r>
                      <a:r>
                        <a:rPr lang="it-IT" sz="1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APPRENDIMENTO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GESTIONE DELE RISORSE ECONOMICHE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DIMENSIONE ORGANIZZATIVA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SVILUPPO E VALORIZZAZIONE DELLE RISORSE UMANE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DIMENSIONE METODOLOGICA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FORMAZIONE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DIMENSIONE RELAZIONALE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VALORIZZAZIONE DELLE COMPETENZE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INCLUSIONE E DIFFERENZIAZIONE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COLLABORAZIONE TRA DOCENTI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0656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INCLUSIONE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INTEGRAZIONE CON IL TERRITORIO RAPPORTO CON LE FAMIGLIE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RECUPERO E POTENZIAMENTO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COLLABORAZIONE</a:t>
                      </a:r>
                      <a:r>
                        <a:rPr lang="it-IT" sz="1000" baseline="0" dirty="0">
                          <a:latin typeface="Arial" pitchFamily="34" charset="0"/>
                          <a:cs typeface="Arial" pitchFamily="34" charset="0"/>
                        </a:rPr>
                        <a:t> CON IL TERRITORIO</a:t>
                      </a:r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CONTINUITÀ E ORIENTAMENTO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COINVOLGIMENTO</a:t>
                      </a:r>
                      <a:r>
                        <a:rPr lang="it-IT" sz="1000" baseline="0" dirty="0">
                          <a:latin typeface="Arial" pitchFamily="34" charset="0"/>
                          <a:cs typeface="Arial" pitchFamily="34" charset="0"/>
                        </a:rPr>
                        <a:t> DELLE FAMIGLIE</a:t>
                      </a:r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CONTINUITÀ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>
                          <a:latin typeface="Arial" pitchFamily="34" charset="0"/>
                          <a:cs typeface="Arial" pitchFamily="34" charset="0"/>
                        </a:rPr>
                        <a:t>ORIENTAMENTO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QUESTIONI RELATIVE AL MONITORAGGIO E ALLA VALUTAZIONE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39552" y="1340768"/>
            <a:ext cx="8352928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INDICATORE = CONCETTO</a:t>
            </a:r>
          </a:p>
          <a:p>
            <a:endParaRPr lang="it-IT" sz="2400" dirty="0"/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QUALCOSA </a:t>
            </a:r>
            <a:r>
              <a:rPr lang="it-IT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OSSERVABILE, RILEVABILE, </a:t>
            </a:r>
          </a:p>
          <a:p>
            <a:pPr algn="ctr"/>
            <a:endParaRPr lang="it-IT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MISURABILE, CHE STA PER QUALCOS’ALTRO CHE È</a:t>
            </a:r>
          </a:p>
          <a:p>
            <a:pPr algn="ctr"/>
            <a:endParaRPr lang="it-IT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PIÙ DIFFICILE O IMPOSSIBILE OSSERVARE, </a:t>
            </a:r>
          </a:p>
          <a:p>
            <a:pPr algn="ctr"/>
            <a:endParaRPr lang="it-IT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RILEVARE, MISURARE </a:t>
            </a:r>
          </a:p>
          <a:p>
            <a:pPr algn="ctr"/>
            <a:endParaRPr lang="it-IT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(Mauro </a:t>
            </a:r>
            <a:r>
              <a:rPr lang="it-IT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Palumbo</a:t>
            </a:r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 </a:t>
            </a:r>
          </a:p>
        </p:txBody>
      </p: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PROGETTARE IL MIGLIORAMENTO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67544" y="1340768"/>
            <a:ext cx="8352928" cy="4801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La predisposizione del </a:t>
            </a:r>
            <a:r>
              <a:rPr lang="it-IT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PdM</a:t>
            </a:r>
            <a:r>
              <a:rPr lang="it-IT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muove dalle priorità e dai traguardi espressi dalla scuola nel RAV e si attua tenendo conto di alcuni passaggi … così riassumibili: </a:t>
            </a:r>
          </a:p>
          <a:p>
            <a:endParaRPr lang="it-IT" dirty="0"/>
          </a:p>
          <a:p>
            <a:r>
              <a:rPr lang="it-IT" sz="2400" b="1" i="1" dirty="0">
                <a:solidFill>
                  <a:srgbClr val="008000"/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it-IT" sz="2400" b="1" i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Lavorare sui nessi tra obiettivi di processo </a:t>
            </a:r>
          </a:p>
          <a:p>
            <a:r>
              <a:rPr lang="it-IT" sz="2400" b="1" i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e traguardi di miglioramento </a:t>
            </a:r>
          </a:p>
          <a:p>
            <a:endParaRPr lang="it-IT" sz="2400" b="1" i="1" dirty="0">
              <a:latin typeface="Arial" pitchFamily="34" charset="0"/>
              <a:cs typeface="Arial" pitchFamily="34" charset="0"/>
            </a:endParaRPr>
          </a:p>
          <a:p>
            <a:r>
              <a:rPr lang="it-IT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it-IT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Pianificare le azioni </a:t>
            </a:r>
          </a:p>
          <a:p>
            <a:endParaRPr lang="it-IT" sz="2400" dirty="0">
              <a:latin typeface="Arial" pitchFamily="34" charset="0"/>
              <a:cs typeface="Arial" pitchFamily="34" charset="0"/>
            </a:endParaRPr>
          </a:p>
          <a:p>
            <a:r>
              <a:rPr lang="it-IT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it-IT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Valutare periodicamente lo stato di avanzamento del </a:t>
            </a:r>
            <a:r>
              <a:rPr lang="it-IT" sz="2400" b="1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PdM</a:t>
            </a:r>
            <a:r>
              <a:rPr lang="it-IT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it-IT" sz="2400" dirty="0">
              <a:latin typeface="Arial" pitchFamily="34" charset="0"/>
              <a:cs typeface="Arial" pitchFamily="34" charset="0"/>
            </a:endParaRPr>
          </a:p>
          <a:p>
            <a:r>
              <a:rPr lang="it-IT" sz="24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it-IT" sz="24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Documentare l'attività del nucleo di valutazione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411760" y="83671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Nota </a:t>
            </a:r>
            <a:r>
              <a:rPr lang="it-IT" b="1" dirty="0" err="1"/>
              <a:t>Miur</a:t>
            </a:r>
            <a:r>
              <a:rPr lang="it-IT" b="1" dirty="0"/>
              <a:t> </a:t>
            </a:r>
            <a:r>
              <a:rPr lang="it-IT" b="1" dirty="0" err="1"/>
              <a:t>prot</a:t>
            </a:r>
            <a:r>
              <a:rPr lang="it-IT" b="1" dirty="0"/>
              <a:t> n. 7904 del 1° settembre 2015, </a:t>
            </a:r>
            <a:endParaRPr lang="it-IT" dirty="0"/>
          </a:p>
        </p:txBody>
      </p:sp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OBIETTIVI SMART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39552" y="1340768"/>
            <a:ext cx="8352928" cy="4031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FF0000"/>
                </a:solidFill>
              </a:rPr>
              <a:t>S</a:t>
            </a:r>
            <a:r>
              <a:rPr lang="it-IT" sz="2400" b="1" dirty="0">
                <a:solidFill>
                  <a:srgbClr val="002060"/>
                </a:solidFill>
              </a:rPr>
              <a:t>PECIFICI</a:t>
            </a:r>
            <a:r>
              <a:rPr lang="it-IT" sz="2400" b="1" dirty="0"/>
              <a:t> </a:t>
            </a:r>
            <a:r>
              <a:rPr lang="it-IT" sz="2400" b="1" dirty="0">
                <a:solidFill>
                  <a:srgbClr val="008000"/>
                </a:solidFill>
              </a:rPr>
              <a:t>(definiti con precisione) </a:t>
            </a:r>
          </a:p>
          <a:p>
            <a:endParaRPr lang="it-IT" sz="2400" b="1" dirty="0"/>
          </a:p>
          <a:p>
            <a:r>
              <a:rPr lang="it-IT" sz="3200" b="1" dirty="0">
                <a:solidFill>
                  <a:srgbClr val="FF0000"/>
                </a:solidFill>
              </a:rPr>
              <a:t>M</a:t>
            </a:r>
            <a:r>
              <a:rPr lang="it-IT" sz="2400" b="1" dirty="0">
                <a:solidFill>
                  <a:srgbClr val="002060"/>
                </a:solidFill>
              </a:rPr>
              <a:t>ISURABILI </a:t>
            </a:r>
            <a:r>
              <a:rPr lang="it-IT" sz="2400" b="1" dirty="0">
                <a:solidFill>
                  <a:srgbClr val="008000"/>
                </a:solidFill>
              </a:rPr>
              <a:t>(quantificabili) </a:t>
            </a:r>
          </a:p>
          <a:p>
            <a:endParaRPr lang="it-IT" sz="2400" b="1" dirty="0"/>
          </a:p>
          <a:p>
            <a:r>
              <a:rPr lang="it-IT" sz="3200" b="1" dirty="0">
                <a:solidFill>
                  <a:srgbClr val="FF0000"/>
                </a:solidFill>
              </a:rPr>
              <a:t>A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CCESSIBILI</a:t>
            </a:r>
            <a:r>
              <a:rPr lang="it-IT" sz="2400" b="1" dirty="0"/>
              <a:t> </a:t>
            </a:r>
            <a:r>
              <a:rPr lang="it-IT" sz="2400" b="1" dirty="0">
                <a:solidFill>
                  <a:srgbClr val="008000"/>
                </a:solidFill>
              </a:rPr>
              <a:t>(raggiungibili anche se sfidanti) </a:t>
            </a:r>
          </a:p>
          <a:p>
            <a:endParaRPr lang="it-IT" sz="2400" b="1" dirty="0"/>
          </a:p>
          <a:p>
            <a:r>
              <a:rPr lang="it-IT" sz="3200" b="1" dirty="0">
                <a:solidFill>
                  <a:srgbClr val="FF0000"/>
                </a:solidFill>
              </a:rPr>
              <a:t>R</a:t>
            </a:r>
            <a:r>
              <a:rPr lang="it-IT" sz="2400" b="1" dirty="0"/>
              <a:t>I</a:t>
            </a:r>
            <a:r>
              <a:rPr lang="it-IT" sz="2400" b="1" dirty="0">
                <a:solidFill>
                  <a:srgbClr val="002060"/>
                </a:solidFill>
              </a:rPr>
              <a:t>LEVANTI</a:t>
            </a:r>
            <a:r>
              <a:rPr lang="it-IT" sz="2400" b="1" dirty="0"/>
              <a:t> </a:t>
            </a:r>
            <a:r>
              <a:rPr lang="it-IT" sz="2400" b="1" dirty="0">
                <a:solidFill>
                  <a:srgbClr val="008000"/>
                </a:solidFill>
              </a:rPr>
              <a:t>(coerenti con la </a:t>
            </a:r>
            <a:r>
              <a:rPr lang="it-IT" sz="2400" b="1" dirty="0" err="1">
                <a:solidFill>
                  <a:srgbClr val="008000"/>
                </a:solidFill>
              </a:rPr>
              <a:t>mission</a:t>
            </a:r>
            <a:r>
              <a:rPr lang="it-IT" sz="2400" b="1" dirty="0">
                <a:solidFill>
                  <a:srgbClr val="008000"/>
                </a:solidFill>
              </a:rPr>
              <a:t>) </a:t>
            </a:r>
          </a:p>
          <a:p>
            <a:endParaRPr lang="it-IT" sz="2400" b="1" dirty="0"/>
          </a:p>
          <a:p>
            <a:r>
              <a:rPr lang="it-IT" sz="3200" b="1" dirty="0">
                <a:solidFill>
                  <a:srgbClr val="FF0000"/>
                </a:solidFill>
              </a:rPr>
              <a:t>T</a:t>
            </a:r>
            <a:r>
              <a:rPr lang="it-IT" sz="2400" b="1" dirty="0">
                <a:solidFill>
                  <a:srgbClr val="002060"/>
                </a:solidFill>
              </a:rPr>
              <a:t>EMPIFICABILI</a:t>
            </a:r>
            <a:r>
              <a:rPr lang="it-IT" sz="2400" b="1" dirty="0"/>
              <a:t> </a:t>
            </a:r>
            <a:r>
              <a:rPr lang="it-IT" sz="2400" b="1" dirty="0">
                <a:solidFill>
                  <a:srgbClr val="008000"/>
                </a:solidFill>
              </a:rPr>
              <a:t>(raggiungibili in tempi definiti) </a:t>
            </a:r>
            <a:endParaRPr lang="it-IT" sz="2400" b="1" i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pic>
        <p:nvPicPr>
          <p:cNvPr id="4099" name="Picture 3" descr="C:\Users\srMarilisa\Desktop\voucher-scuola-117102.660x368.jpg"/>
          <p:cNvPicPr>
            <a:picLocks noChangeAspect="1" noChangeArrowheads="1"/>
          </p:cNvPicPr>
          <p:nvPr/>
        </p:nvPicPr>
        <p:blipFill rotWithShape="1">
          <a:blip r:embed="rId3" cstate="print"/>
          <a:srcRect r="86156"/>
          <a:stretch/>
        </p:blipFill>
        <p:spPr bwMode="auto">
          <a:xfrm>
            <a:off x="0" y="385108"/>
            <a:ext cx="1259629" cy="5073104"/>
          </a:xfrm>
          <a:prstGeom prst="rect">
            <a:avLst/>
          </a:prstGeom>
          <a:noFill/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BB7ACC1-A906-42B2-9140-613C54B74A48}"/>
              </a:ext>
            </a:extLst>
          </p:cNvPr>
          <p:cNvSpPr txBox="1"/>
          <p:nvPr/>
        </p:nvSpPr>
        <p:spPr>
          <a:xfrm>
            <a:off x="1331640" y="179929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C00000"/>
                </a:solidFill>
                <a:latin typeface="Arial Rounded MT Bold" panose="020F0704030504030204" pitchFamily="34" charset="0"/>
              </a:rPr>
              <a:t>GLI ELEMENTI </a:t>
            </a:r>
          </a:p>
        </p:txBody>
      </p:sp>
      <p:cxnSp>
        <p:nvCxnSpPr>
          <p:cNvPr id="10" name="Connettore 1 2">
            <a:extLst>
              <a:ext uri="{FF2B5EF4-FFF2-40B4-BE49-F238E27FC236}">
                <a16:creationId xmlns:a16="http://schemas.microsoft.com/office/drawing/2014/main" id="{67FD6AA2-6CF8-4227-8A04-C38A61B1BE41}"/>
              </a:ext>
            </a:extLst>
          </p:cNvPr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52AA2515-98A1-4B8E-870A-96F136C484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359553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C35B8A8C-9384-433C-8DD9-2FC6100776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202013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EC0BDEF4-1FAB-41A5-927F-D2AA74663B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237791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9" name="Rettangolo 8">
            <a:extLst>
              <a:ext uri="{FF2B5EF4-FFF2-40B4-BE49-F238E27FC236}">
                <a16:creationId xmlns:a16="http://schemas.microsoft.com/office/drawing/2014/main" id="{3FC63F24-C0A1-40BE-A9D1-5D8EAE88F15A}"/>
              </a:ext>
            </a:extLst>
          </p:cNvPr>
          <p:cNvSpPr/>
          <p:nvPr/>
        </p:nvSpPr>
        <p:spPr>
          <a:xfrm>
            <a:off x="4355976" y="2204864"/>
            <a:ext cx="864096" cy="28803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3436B4E-73D1-49B2-BBF2-D377FD7C90BB}"/>
              </a:ext>
            </a:extLst>
          </p:cNvPr>
          <p:cNvSpPr txBox="1"/>
          <p:nvPr/>
        </p:nvSpPr>
        <p:spPr>
          <a:xfrm>
            <a:off x="4483298" y="2087270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</a:t>
            </a:r>
          </a:p>
        </p:txBody>
      </p:sp>
    </p:spTree>
    <p:extLst>
      <p:ext uri="{BB962C8B-B14F-4D97-AF65-F5344CB8AC3E}">
        <p14:creationId xmlns:p14="http://schemas.microsoft.com/office/powerpoint/2010/main" val="417608099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0" y="18864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VALUTAZIONE DEL RAGGIUNGIMENTO DEI TRAGUARDI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39552" y="1340768"/>
            <a:ext cx="8352928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1">
                    <a:lumMod val="75000"/>
                  </a:schemeClr>
                </a:solidFill>
              </a:rPr>
              <a:t>DEFINIRE I TRAGUARDI IN MODO MISURABILE </a:t>
            </a:r>
          </a:p>
          <a:p>
            <a:pPr algn="ctr"/>
            <a:endParaRPr lang="it-IT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chemeClr val="accent1">
                    <a:lumMod val="75000"/>
                  </a:schemeClr>
                </a:solidFill>
              </a:rPr>
              <a:t>UTILIZZARE QUANDO DISPONIBILI GLI INDICATORI DEL RAV E I RELATIVI DATI PRESENTI NELLA PIATTAFORMA </a:t>
            </a:r>
          </a:p>
          <a:p>
            <a:pPr algn="ctr"/>
            <a:endParaRPr lang="it-IT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chemeClr val="accent1">
                    <a:lumMod val="75000"/>
                  </a:schemeClr>
                </a:solidFill>
              </a:rPr>
              <a:t>INDIVIDUARE I DATI </a:t>
            </a: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</a:rPr>
              <a:t>DI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</a:rPr>
              <a:t> PARTENZ</a:t>
            </a:r>
            <a:r>
              <a:rPr lang="it-IT" sz="2400" b="1" dirty="0"/>
              <a:t>A</a:t>
            </a:r>
          </a:p>
          <a:p>
            <a:endParaRPr lang="it-IT" sz="2400" b="1" dirty="0"/>
          </a:p>
          <a:p>
            <a:r>
              <a:rPr lang="it-IT" sz="2400" b="1" dirty="0"/>
              <a:t> </a:t>
            </a:r>
          </a:p>
          <a:p>
            <a:pPr algn="ctr"/>
            <a:r>
              <a:rPr lang="it-IT" sz="2400" b="1" dirty="0" err="1">
                <a:solidFill>
                  <a:srgbClr val="FF0000"/>
                </a:solidFill>
              </a:rPr>
              <a:t>MIGLIORAMENTO=</a:t>
            </a:r>
            <a:r>
              <a:rPr lang="it-IT" sz="2400" b="1" dirty="0"/>
              <a:t> </a:t>
            </a:r>
          </a:p>
          <a:p>
            <a:pPr algn="ctr"/>
            <a:r>
              <a:rPr lang="it-IT" sz="2400" b="1" dirty="0">
                <a:solidFill>
                  <a:srgbClr val="FF0000"/>
                </a:solidFill>
              </a:rPr>
              <a:t>VALORE FINALE </a:t>
            </a:r>
            <a:r>
              <a:rPr lang="it-IT" sz="2400" b="1" dirty="0"/>
              <a:t>rispetto </a:t>
            </a:r>
            <a:r>
              <a:rPr lang="it-IT" sz="2400" b="1" dirty="0">
                <a:solidFill>
                  <a:srgbClr val="FF0000"/>
                </a:solidFill>
              </a:rPr>
              <a:t>a VALORE INIZIALE </a:t>
            </a:r>
            <a:endParaRPr lang="it-IT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ccia in giù 5"/>
          <p:cNvSpPr/>
          <p:nvPr/>
        </p:nvSpPr>
        <p:spPr>
          <a:xfrm>
            <a:off x="4427984" y="3717032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691680" y="188640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VERIFICA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ALCUNI PASSAGGI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467544" y="1124744"/>
            <a:ext cx="828092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sz="2000" b="1" dirty="0">
                <a:latin typeface="Arial" pitchFamily="34" charset="0"/>
                <a:cs typeface="Arial" pitchFamily="34" charset="0"/>
              </a:rPr>
              <a:t>IL SISTEMA METTE A DISPOSIZIONE DEI DIRETTORI USR </a:t>
            </a:r>
          </a:p>
          <a:p>
            <a:r>
              <a:rPr lang="it-IT" sz="2000" b="1" dirty="0">
                <a:latin typeface="Arial" pitchFamily="34" charset="0"/>
                <a:cs typeface="Arial" pitchFamily="34" charset="0"/>
              </a:rPr>
              <a:t>GLI ESITI DEI CONTROLLI EFFETTUATI IN BASE A: </a:t>
            </a:r>
          </a:p>
          <a:p>
            <a:endParaRPr lang="it-IT" sz="2000" dirty="0">
              <a:latin typeface="Arial" pitchFamily="34" charset="0"/>
              <a:cs typeface="Arial" pitchFamily="34" charset="0"/>
            </a:endParaRPr>
          </a:p>
          <a:p>
            <a:r>
              <a:rPr lang="it-IT" sz="2000" b="1" dirty="0"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it-IT" sz="2000" b="1" dirty="0">
                <a:latin typeface="Arial" pitchFamily="34" charset="0"/>
                <a:cs typeface="Arial" pitchFamily="34" charset="0"/>
              </a:rPr>
              <a:t>COERENZA TRA RISULTATI DELL’AUTOVALUTAZIONE </a:t>
            </a:r>
          </a:p>
          <a:p>
            <a:r>
              <a:rPr lang="it-IT" sz="2000" b="1" dirty="0">
                <a:latin typeface="Arial" pitchFamily="34" charset="0"/>
                <a:cs typeface="Arial" pitchFamily="34" charset="0"/>
              </a:rPr>
              <a:t>E SCELTA DELLE PRIORITÀ </a:t>
            </a:r>
          </a:p>
          <a:p>
            <a:endParaRPr lang="it-IT" sz="2000" b="1" dirty="0">
              <a:latin typeface="Arial" pitchFamily="34" charset="0"/>
              <a:cs typeface="Arial" pitchFamily="34" charset="0"/>
            </a:endParaRPr>
          </a:p>
          <a:p>
            <a:r>
              <a:rPr lang="it-IT" sz="2000" b="1" dirty="0"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it-IT" sz="2000" b="1" dirty="0">
                <a:latin typeface="Arial" pitchFamily="34" charset="0"/>
                <a:cs typeface="Arial" pitchFamily="34" charset="0"/>
              </a:rPr>
              <a:t>COERENZA TRA LE PRIORITÀ E L’AREA </a:t>
            </a:r>
            <a:r>
              <a:rPr lang="it-IT" sz="2000" b="1" dirty="0" err="1">
                <a:latin typeface="Arial" pitchFamily="34" charset="0"/>
                <a:cs typeface="Arial" pitchFamily="34" charset="0"/>
              </a:rPr>
              <a:t>DI</a:t>
            </a:r>
            <a:r>
              <a:rPr lang="it-IT" sz="2000" b="1" dirty="0">
                <a:latin typeface="Arial" pitchFamily="34" charset="0"/>
                <a:cs typeface="Arial" pitchFamily="34" charset="0"/>
              </a:rPr>
              <a:t> RIFERIMENTO INDICATA </a:t>
            </a:r>
          </a:p>
          <a:p>
            <a:endParaRPr lang="it-IT" sz="2000" dirty="0">
              <a:latin typeface="Arial" pitchFamily="34" charset="0"/>
              <a:cs typeface="Arial" pitchFamily="34" charset="0"/>
            </a:endParaRPr>
          </a:p>
          <a:p>
            <a:r>
              <a:rPr lang="it-IT" sz="2000" b="1" dirty="0"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it-IT" sz="2000" b="1" dirty="0">
                <a:latin typeface="Arial" pitchFamily="34" charset="0"/>
                <a:cs typeface="Arial" pitchFamily="34" charset="0"/>
              </a:rPr>
              <a:t>ANALISI SEMANTICA DELLA FORMULAZIONE DELLE PRIORITÀ </a:t>
            </a:r>
          </a:p>
          <a:p>
            <a:r>
              <a:rPr lang="it-IT" sz="2000" b="1" dirty="0">
                <a:latin typeface="Arial" pitchFamily="34" charset="0"/>
                <a:cs typeface="Arial" pitchFamily="34" charset="0"/>
              </a:rPr>
              <a:t>E DEI TRAGUARDI MEDIANTE IL MODELLO DELLA GRAMMATICA </a:t>
            </a:r>
          </a:p>
          <a:p>
            <a:r>
              <a:rPr lang="it-IT" sz="2000" b="1" dirty="0">
                <a:latin typeface="Arial" pitchFamily="34" charset="0"/>
                <a:cs typeface="Arial" pitchFamily="34" charset="0"/>
              </a:rPr>
              <a:t>VALENZIALE </a:t>
            </a:r>
            <a:endParaRPr lang="it-IT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899592" y="18864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STRUMENTI PER L’ANALISI DEI PROBLEMI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395536" y="980728"/>
            <a:ext cx="8280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IDENTIFICAZIONE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- </a:t>
            </a:r>
            <a:r>
              <a:rPr lang="it-IT" sz="1600" b="1" dirty="0">
                <a:latin typeface="Arial" pitchFamily="34" charset="0"/>
                <a:cs typeface="Arial" pitchFamily="34" charset="0"/>
              </a:rPr>
              <a:t>Chi o cosa presenta il problema? Chi o cosa potrebbe presentare il problema e invece non lo presenta? Che cosa c’è di diverso tra chi o cosa presenta il problema e chi o cosa non lo presenta?</a:t>
            </a:r>
          </a:p>
          <a:p>
            <a:r>
              <a:rPr lang="it-IT" sz="16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it-IT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QUANTIFICAZIONE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>
                <a:latin typeface="Arial" pitchFamily="34" charset="0"/>
                <a:cs typeface="Arial" pitchFamily="34" charset="0"/>
              </a:rPr>
              <a:t>- Quanti oggetti o persone presentano il problema? Quanti oggetti o persone potrebbero presentare il problema e invece non lo presentano? </a:t>
            </a:r>
          </a:p>
          <a:p>
            <a:endParaRPr lang="it-IT" sz="1600" b="1" dirty="0">
              <a:latin typeface="Arial" pitchFamily="34" charset="0"/>
              <a:cs typeface="Arial" pitchFamily="34" charset="0"/>
            </a:endParaRPr>
          </a:p>
          <a:p>
            <a:r>
              <a:rPr lang="it-IT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LOCALIZZAZIONE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 - </a:t>
            </a:r>
            <a:r>
              <a:rPr lang="it-IT" sz="1600" b="1" dirty="0">
                <a:latin typeface="Arial" pitchFamily="34" charset="0"/>
                <a:cs typeface="Arial" pitchFamily="34" charset="0"/>
              </a:rPr>
              <a:t>Dove si trovano gli oggetti o le persone che presentano il problema? In quali altri posti potremmo aspettarci di trovare altri oggetti o persone che presentano questo problema e invece non le troviamo? Che cosa c’è di diverso tra i luoghi in cui il problema si presenta e quelli in cui non si presenta?</a:t>
            </a:r>
          </a:p>
          <a:p>
            <a:r>
              <a:rPr lang="it-IT" sz="16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it-IT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TEMPIFICAZIONE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- </a:t>
            </a:r>
            <a:r>
              <a:rPr lang="it-IT" sz="1600" b="1" dirty="0">
                <a:latin typeface="Arial" pitchFamily="34" charset="0"/>
                <a:cs typeface="Arial" pitchFamily="34" charset="0"/>
              </a:rPr>
              <a:t>Da quando l’oggetto o la persona presentano il problema? Da quando l’oggetto o la persona avrebbe potuto presentare il problema e invece non lo ha presentato? Il problema si presenta sempre o saltuariamente? Quali altri oggetti o persone hanno presentato il problema in passato? Che cosa c’è di diverso tra quando il problema si presenta e quando non si presenta? 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SU QUALI CAUSE INTERVENIRE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323528" y="980728"/>
          <a:ext cx="7920880" cy="200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0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itchFamily="34" charset="0"/>
                          <a:cs typeface="Arial" pitchFamily="34" charset="0"/>
                        </a:rPr>
                        <a:t>PROBLEMA DA RISOLVERE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itchFamily="34" charset="0"/>
                          <a:cs typeface="Arial" pitchFamily="34" charset="0"/>
                        </a:rPr>
                        <a:t>INDAGINE SULLE CAUSE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itchFamily="34" charset="0"/>
                          <a:cs typeface="Arial" pitchFamily="34" charset="0"/>
                        </a:rPr>
                        <a:t>CAUSE POSSIBILI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itchFamily="34" charset="0"/>
                          <a:cs typeface="Arial" pitchFamily="34" charset="0"/>
                        </a:rPr>
                        <a:t>CAUSE Più PROBABILI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395536" y="3573016"/>
          <a:ext cx="7848872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4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latin typeface="Arial" pitchFamily="34" charset="0"/>
                          <a:cs typeface="Arial" pitchFamily="34" charset="0"/>
                        </a:rPr>
                        <a:t>CAUSE SULLE QUALI è CONCRETAMENTE POSSIBILE INTERVENIRE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kern="1200" baseline="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CAUSE SULLE QUALI AGIRE </a:t>
                      </a:r>
                    </a:p>
                    <a:p>
                      <a:pPr algn="ctr"/>
                      <a:r>
                        <a:rPr lang="it-IT" sz="1600" b="1" kern="1200" baseline="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MEDIANTE IL PIANO </a:t>
                      </a:r>
                      <a:r>
                        <a:rPr lang="it-IT" sz="1600" b="1" kern="1200" baseline="0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</a:t>
                      </a:r>
                      <a:r>
                        <a:rPr lang="it-IT" sz="1600" b="1" kern="1200" baseline="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MIGLIORAMENTO 	</a:t>
                      </a:r>
                    </a:p>
                    <a:p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CALCOLO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FATTIBILITÀ E IMPATTO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323528" y="1340768"/>
          <a:ext cx="8568951" cy="3784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42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/>
                        <a:t>Obiettivo</a:t>
                      </a:r>
                      <a:r>
                        <a:rPr lang="it-IT" b="1" baseline="0" dirty="0"/>
                        <a:t> di processo in via di attuazione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/>
                        <a:t>Fattibilità</a:t>
                      </a:r>
                      <a:r>
                        <a:rPr lang="it-IT" dirty="0"/>
                        <a:t> </a:t>
                      </a:r>
                    </a:p>
                    <a:p>
                      <a:pPr algn="ctr"/>
                      <a:r>
                        <a:rPr lang="it-IT" dirty="0"/>
                        <a:t>(da 1 a 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/>
                        <a:t>Impatto</a:t>
                      </a:r>
                    </a:p>
                    <a:p>
                      <a:pPr algn="ctr"/>
                      <a:r>
                        <a:rPr lang="it-IT" dirty="0"/>
                        <a:t>(da 1 a 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Prodotto </a:t>
                      </a:r>
                    </a:p>
                    <a:p>
                      <a:pPr algn="ctr"/>
                      <a:r>
                        <a:rPr lang="it-IT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(valore che identifica la rilevanza dell’intervento) </a:t>
                      </a:r>
                      <a:endParaRPr lang="it-IT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E7DDD420-ED43-4DF2-913C-BFDC022A8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MOTIVARE LE SCELTE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67544" y="1340768"/>
            <a:ext cx="8352928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b="1" i="1" dirty="0"/>
              <a:t>Indicare in che modo gli obiettivi di processo possono contribuire al raggiungimento delle priorità </a:t>
            </a:r>
          </a:p>
          <a:p>
            <a:endParaRPr lang="it-IT" b="1" i="1" dirty="0"/>
          </a:p>
          <a:p>
            <a:endParaRPr lang="it-IT" b="1" i="1" dirty="0"/>
          </a:p>
          <a:p>
            <a:endParaRPr lang="it-IT" b="1" i="1" dirty="0"/>
          </a:p>
          <a:p>
            <a:endParaRPr lang="it-IT" b="1" i="1" dirty="0"/>
          </a:p>
          <a:p>
            <a:endParaRPr lang="it-IT" b="1" i="1" dirty="0"/>
          </a:p>
          <a:p>
            <a:endParaRPr lang="it-IT" b="1" i="1" dirty="0"/>
          </a:p>
          <a:p>
            <a:endParaRPr lang="it-IT" b="1" i="1" dirty="0"/>
          </a:p>
          <a:p>
            <a:endParaRPr lang="it-IT" b="1" i="1" dirty="0"/>
          </a:p>
          <a:p>
            <a:endParaRPr lang="it-IT" b="1" i="1" dirty="0"/>
          </a:p>
          <a:p>
            <a:endParaRPr lang="it-IT" b="1" i="1" dirty="0"/>
          </a:p>
          <a:p>
            <a:endParaRPr lang="it-IT" b="1" i="1" dirty="0"/>
          </a:p>
          <a:p>
            <a:r>
              <a:rPr lang="it-IT" b="1" i="1" dirty="0"/>
              <a:t>	</a:t>
            </a:r>
          </a:p>
          <a:p>
            <a:endParaRPr lang="it-IT" dirty="0"/>
          </a:p>
        </p:txBody>
      </p:sp>
      <p:pic>
        <p:nvPicPr>
          <p:cNvPr id="6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EDE15432-6E68-42DD-9957-5816F61B1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CARATTERISTICHE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UN BUON INDICATORE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83568" y="1412776"/>
            <a:ext cx="7200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pPr algn="ctr"/>
            <a:r>
              <a:rPr lang="it-IT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IDONEITÀ A FORNIRE EFFETTIVAMENTE INFORMAZIONI SUL LIVELLO </a:t>
            </a:r>
            <a:r>
              <a:rPr lang="it-IT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RAGGIUNGIMENTO DELL’OBIETTIVO </a:t>
            </a:r>
          </a:p>
          <a:p>
            <a:pPr algn="ctr"/>
            <a:endParaRPr lang="it-I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RILEVANZA, SIGNIFICATIVITÀ RISPETTO ALL’OBIETTIVO </a:t>
            </a:r>
          </a:p>
          <a:p>
            <a:pPr algn="ctr"/>
            <a:endParaRPr lang="it-I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CHIARA INTERPRETABILITÀ, MANCANZA </a:t>
            </a:r>
            <a:r>
              <a:rPr lang="it-IT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AMBIGUITÀ </a:t>
            </a:r>
          </a:p>
          <a:p>
            <a:pPr algn="ctr"/>
            <a:endParaRPr lang="it-I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SICURA REPERIBILITÀ DEI DATI NECESSARI PER MISURARE LA GRANDEZZA O VERIFICARE LA PRESENZA/ASSENZA DELL’ASPETTO CONSIDERATO </a:t>
            </a:r>
            <a:endParaRPr lang="it-IT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6EC6479E-0744-4A6C-983B-E27462FB8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18864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COME SI MISURA IL MIGLIORAMENTO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83568" y="1412776"/>
            <a:ext cx="7200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accent6">
                    <a:lumMod val="50000"/>
                  </a:schemeClr>
                </a:solidFill>
              </a:rPr>
              <a:t>DATI STATISTICI </a:t>
            </a:r>
          </a:p>
          <a:p>
            <a:pPr algn="ctr"/>
            <a:r>
              <a:rPr lang="it-IT" b="1" dirty="0">
                <a:solidFill>
                  <a:schemeClr val="accent6">
                    <a:lumMod val="50000"/>
                  </a:schemeClr>
                </a:solidFill>
              </a:rPr>
              <a:t>(es. esiti scrutini ed esami, risultati prove Invalsi, dati abbandoni …) </a:t>
            </a:r>
          </a:p>
          <a:p>
            <a:pPr algn="ctr"/>
            <a:endParaRPr lang="it-IT" b="1" dirty="0"/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INDICI </a:t>
            </a: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(aggregazione di dati relativi a più indicatori </a:t>
            </a: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in modo da ottenere punteggi sintetici) </a:t>
            </a:r>
          </a:p>
          <a:p>
            <a:pPr algn="ctr"/>
            <a:endParaRPr lang="it-IT" b="1" dirty="0"/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PRESENZA/ASSENZA </a:t>
            </a:r>
            <a:r>
              <a:rPr lang="it-IT" b="1" dirty="0" err="1">
                <a:solidFill>
                  <a:srgbClr val="FF0000"/>
                </a:solidFill>
              </a:rPr>
              <a:t>DI</a:t>
            </a:r>
            <a:r>
              <a:rPr lang="it-IT" b="1" dirty="0">
                <a:solidFill>
                  <a:srgbClr val="FF0000"/>
                </a:solidFill>
              </a:rPr>
              <a:t> FENOMENI (SÌ/NO) </a:t>
            </a:r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(PASSAGGIO DALL’ASSENZA ALLA PRESENZA </a:t>
            </a:r>
            <a:r>
              <a:rPr lang="it-IT" b="1" dirty="0" err="1">
                <a:solidFill>
                  <a:srgbClr val="FF0000"/>
                </a:solidFill>
              </a:rPr>
              <a:t>DI</a:t>
            </a:r>
            <a:r>
              <a:rPr lang="it-IT" b="1" dirty="0">
                <a:solidFill>
                  <a:srgbClr val="FF0000"/>
                </a:solidFill>
              </a:rPr>
              <a:t> ELEMENTI POSITIVI </a:t>
            </a:r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PASSAGGIO DALLA PRESENZA ALL’ASSENZA </a:t>
            </a:r>
            <a:r>
              <a:rPr lang="it-IT" b="1" dirty="0" err="1">
                <a:solidFill>
                  <a:srgbClr val="FF0000"/>
                </a:solidFill>
              </a:rPr>
              <a:t>DI</a:t>
            </a:r>
            <a:r>
              <a:rPr lang="it-IT" b="1" dirty="0">
                <a:solidFill>
                  <a:srgbClr val="FF0000"/>
                </a:solidFill>
              </a:rPr>
              <a:t> ASPETTI NEGATIVI) </a:t>
            </a:r>
          </a:p>
          <a:p>
            <a:pPr algn="ctr"/>
            <a:endParaRPr lang="it-IT" b="1" dirty="0"/>
          </a:p>
          <a:p>
            <a:pPr algn="ctr"/>
            <a:r>
              <a:rPr lang="it-IT" b="1" dirty="0">
                <a:solidFill>
                  <a:srgbClr val="008000"/>
                </a:solidFill>
              </a:rPr>
              <a:t>RUBRICHE VALUTATIVE </a:t>
            </a:r>
          </a:p>
          <a:p>
            <a:pPr algn="ctr"/>
            <a:r>
              <a:rPr lang="it-IT" b="1" dirty="0">
                <a:solidFill>
                  <a:srgbClr val="008000"/>
                </a:solidFill>
              </a:rPr>
              <a:t>(scale descrittive) </a:t>
            </a:r>
            <a:endParaRPr lang="it-IT" dirty="0">
              <a:solidFill>
                <a:srgbClr val="008000"/>
              </a:solidFill>
            </a:endParaRPr>
          </a:p>
        </p:txBody>
      </p:sp>
      <p:pic>
        <p:nvPicPr>
          <p:cNvPr id="5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D61C8FFD-F1B9-4639-B7CA-5C897FF1B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</a:rPr>
              <a:t>PRIORITÀ </a:t>
            </a:r>
            <a:r>
              <a:rPr lang="it-IT" sz="2400" b="1" dirty="0" err="1">
                <a:solidFill>
                  <a:srgbClr val="C00000"/>
                </a:solidFill>
              </a:rPr>
              <a:t>DI</a:t>
            </a:r>
            <a:r>
              <a:rPr lang="it-IT" sz="2400" b="1" dirty="0">
                <a:solidFill>
                  <a:srgbClr val="C00000"/>
                </a:solidFill>
              </a:rPr>
              <a:t> MIGLIORAMENTO, TRAGUARDI </a:t>
            </a:r>
            <a:r>
              <a:rPr lang="it-IT" sz="2400" b="1" dirty="0" err="1">
                <a:solidFill>
                  <a:srgbClr val="C00000"/>
                </a:solidFill>
              </a:rPr>
              <a:t>DI</a:t>
            </a:r>
            <a:r>
              <a:rPr lang="it-IT" sz="2400" b="1" dirty="0">
                <a:solidFill>
                  <a:srgbClr val="C00000"/>
                </a:solidFill>
              </a:rPr>
              <a:t> LUNGO PERIODO E MONITORAGGIO DEI RISULTATI </a:t>
            </a:r>
            <a:endParaRPr lang="it-IT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467544" y="1397000"/>
          <a:ext cx="8352930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2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2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2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21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21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ESITI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PRIORITÀ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TRAGUARDI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RISULTATI PRIMO ANNO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RISULTATI SECONDO ANNO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RISULTATI TERZO ANNO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risultati scolastici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risultati prove </a:t>
                      </a:r>
                      <a:r>
                        <a:rPr lang="it-IT" dirty="0" err="1"/>
                        <a:t>standrdizzate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competenze chiave di cittadinanza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risultati a distanza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DC5474C7-3AF1-46E0-8D24-A59EE60E6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MONITORAGGIO  E VALUTAZIONE DEI TRAGUARDI RELATIVI AGLI ESITI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539552" y="1484784"/>
          <a:ext cx="8064896" cy="469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it-IT" sz="1400" b="1" dirty="0">
                          <a:latin typeface="Arial" pitchFamily="34" charset="0"/>
                          <a:cs typeface="Arial" pitchFamily="34" charset="0"/>
                        </a:rPr>
                        <a:t>PRIORITÀ: </a:t>
                      </a:r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Diminuire la percentuale dei non ammessi alla classe successiva al termine della classe seconda 	</a:t>
                      </a:r>
                    </a:p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TRAGUARDI</a:t>
                      </a:r>
                    </a:p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INDICATORE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RISULTATI I ANNO</a:t>
                      </a:r>
                    </a:p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RISULTATI II ANNO</a:t>
                      </a:r>
                    </a:p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RISULTATI III ANNO</a:t>
                      </a:r>
                    </a:p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Diminuzione della percentuale dei non ammessi alla classe successiva al termine della classe seconda pari ad almeno il 5% rispetto alla media degli ultimi tre anni. </a:t>
                      </a:r>
                    </a:p>
                    <a:p>
                      <a:r>
                        <a:rPr lang="it-IT" sz="18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(da … % a … %) </a:t>
                      </a:r>
                      <a:endParaRPr lang="it-IT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Arial" pitchFamily="34" charset="0"/>
                        </a:rPr>
                        <a:t>Percentuale di non ammessi alla classe successiva al termine della classe seconda. </a:t>
                      </a:r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2123728" y="18864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TEMPISTICA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467544" y="1268760"/>
          <a:ext cx="8136903" cy="4180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Apertura funzioni Piattaforma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PTOF 2019/2022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17 ottobre 2018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Predisposizione Atto di Indirizzo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del DS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entro la data di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apertura delle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iscrizioni alle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scuole per l’anno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scolastico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2019/2020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Predisposizione PTOF 2019/2022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da parte del Collegio dei docenti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Approvazione del PTOF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2019/2022 da parte del Consiglio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di Circolo/Istituto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Rendicontazione sociale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entro dicembre</a:t>
                      </a:r>
                    </a:p>
                    <a:p>
                      <a:r>
                        <a:rPr lang="it-IT" sz="2000" kern="1200" baseline="0" dirty="0"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VALUTAZIONE IN ITINERE  DEI TRAGUARDI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323528" y="1052736"/>
          <a:ext cx="8496943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8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9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3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3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38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38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38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it-IT" sz="1400" b="1" dirty="0">
                          <a:latin typeface="Arial" pitchFamily="34" charset="0"/>
                          <a:cs typeface="Arial" pitchFamily="34" charset="0"/>
                        </a:rPr>
                        <a:t>PRIORITÀ: </a:t>
                      </a:r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it-IT" sz="1200" b="1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Arial" pitchFamily="34" charset="0"/>
                        </a:rPr>
                        <a:t>Esempio</a:t>
                      </a:r>
                      <a:r>
                        <a:rPr lang="it-IT" sz="12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Arial" pitchFamily="34" charset="0"/>
                        </a:rPr>
                        <a:t>: </a:t>
                      </a:r>
                      <a:r>
                        <a:rPr lang="it-IT" sz="120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Diminuire la percentuale dei non ammessi alla classe successiva al termine della classe seconda </a:t>
                      </a:r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TRAGUARDI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DELLA SEZIONE V del RAV</a:t>
                      </a:r>
                    </a:p>
                    <a:p>
                      <a:pPr algn="ctr"/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Data rilevazione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Indicatori</a:t>
                      </a:r>
                      <a:r>
                        <a:rPr lang="it-IT" sz="1400" b="0" baseline="0" dirty="0">
                          <a:latin typeface="Arial" pitchFamily="34" charset="0"/>
                          <a:cs typeface="Arial" pitchFamily="34" charset="0"/>
                        </a:rPr>
                        <a:t> scelti</a:t>
                      </a:r>
                      <a:endParaRPr lang="it-IT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Risultati attesi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Risultati riscontrati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latin typeface="Arial" pitchFamily="34" charset="0"/>
                          <a:cs typeface="Arial" pitchFamily="34" charset="0"/>
                        </a:rPr>
                        <a:t>Differenza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Considerazioni critiche e proposte di integrazione e/o modifica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esempio</a:t>
                      </a:r>
                    </a:p>
                    <a:p>
                      <a:endParaRPr lang="it-IT" sz="11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1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Diminuzione della percentuale dei non ammessi alla classe successiva al termine della classe seconda pari ad almeno il 5% rispetto alla media degli ultimi tre anni.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1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Percentuale di non ammessi alla classe successiva al termine della classe seconda</a:t>
                      </a:r>
                      <a:r>
                        <a:rPr lang="it-IT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10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it-IT" sz="1100" b="1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5% rispetto alla media degli ultimi tre anni </a:t>
                      </a:r>
                    </a:p>
                    <a:p>
                      <a:r>
                        <a:rPr lang="it-IT" sz="110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-(da … % a … %) </a:t>
                      </a:r>
                    </a:p>
                    <a:p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PROGETTAZIONE E IL MONITORAGGIO DEL MIGLIORAMENTO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899592" y="1916832"/>
            <a:ext cx="71287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UN PROGETTO È </a:t>
            </a:r>
          </a:p>
          <a:p>
            <a:pPr algn="ctr"/>
            <a:endParaRPr lang="it-IT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UN INSIEME COERENTE </a:t>
            </a:r>
            <a:r>
              <a:rPr lang="it-IT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ATTIVITÀ</a:t>
            </a: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PER RAGGIUNGERE DETERMINATI OBIETTIVI</a:t>
            </a: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 RISORSE DEFINITE </a:t>
            </a:r>
          </a:p>
          <a:p>
            <a:pPr algn="ctr"/>
            <a:endParaRPr lang="it-IT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 UN TEMPO STABILITO </a:t>
            </a:r>
            <a:endParaRPr lang="it-IT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A5D7EA54-5136-4380-9060-01507C487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PROGETTAZIONE DEL MIGLIORAMENTO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899592" y="1916832"/>
            <a:ext cx="7128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PER OGNI OBIETTIVO </a:t>
            </a:r>
            <a:r>
              <a:rPr lang="it-IT" sz="2400" b="1" dirty="0" err="1">
                <a:solidFill>
                  <a:schemeClr val="tx2">
                    <a:lumMod val="75000"/>
                  </a:schemeClr>
                </a:solidFill>
              </a:rPr>
              <a:t>DI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 PROCESSO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OCCORRE DEFINIRE </a:t>
            </a:r>
          </a:p>
          <a:p>
            <a:pPr algn="ctr"/>
            <a:endParaRPr lang="it-IT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AZIONI, TEMPI, RISORSE, RESPONSABILITÀ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(CHI FA – CHE COSA – ENTRO QUANDO) 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it-IT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1E6B2EB3-07FF-4621-BF67-32B152D48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VALUTAZIONE EX ANTE DEL PROGETTO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67544" y="1196752"/>
            <a:ext cx="806489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COMPLETEZZA </a:t>
            </a:r>
          </a:p>
          <a:p>
            <a:pPr algn="ctr"/>
            <a:endParaRPr lang="it-IT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CONNESSIONE LOGICA TRA ESITI DELLA VALUTAZIONE E OBIETTIVI </a:t>
            </a:r>
            <a:r>
              <a:rPr lang="it-IT" sz="2400" b="1" dirty="0" err="1">
                <a:solidFill>
                  <a:schemeClr val="tx2">
                    <a:lumMod val="75000"/>
                  </a:schemeClr>
                </a:solidFill>
              </a:rPr>
              <a:t>DI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 MIGLIORAMENTO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CONNESSIONE LOGICA TRA AZIONI PREVISTE E OBIETTIVI INDIVIDUATI </a:t>
            </a:r>
          </a:p>
          <a:p>
            <a:pPr algn="ctr"/>
            <a:endParaRPr lang="it-IT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it-IT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CHIAREZZA E FACILE COMPRENSIBILITÀ 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FATTIBILITÀ </a:t>
            </a:r>
          </a:p>
          <a:p>
            <a:pPr algn="ctr"/>
            <a:endParaRPr lang="it-IT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PRESENZA DISPOSITIVI VALUTAZIONE IN ITINERE ED EX POST </a:t>
            </a:r>
            <a:endParaRPr lang="it-IT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PIANIFICAZIONE  DELLE AZIONI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827584" y="1412776"/>
            <a:ext cx="72008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PERCORSI PER IL RAGGIUNGIMENTO DEGLI OBIETTIVI </a:t>
            </a:r>
            <a:r>
              <a:rPr lang="it-IT" sz="2000" b="1" dirty="0" err="1">
                <a:latin typeface="Arial" pitchFamily="34" charset="0"/>
                <a:cs typeface="Arial" pitchFamily="34" charset="0"/>
              </a:rPr>
              <a:t>DI</a:t>
            </a:r>
            <a:r>
              <a:rPr lang="it-IT" sz="2000" b="1" dirty="0">
                <a:latin typeface="Arial" pitchFamily="34" charset="0"/>
                <a:cs typeface="Arial" pitchFamily="34" charset="0"/>
              </a:rPr>
              <a:t> PROCESSO VANNO ARTICOLATI IN AZIONI </a:t>
            </a:r>
          </a:p>
          <a:p>
            <a:pPr algn="ctr"/>
            <a:endParaRPr lang="it-IT" sz="2000" b="1" dirty="0">
              <a:latin typeface="Arial" pitchFamily="34" charset="0"/>
              <a:cs typeface="Arial" pitchFamily="34" charset="0"/>
            </a:endParaRPr>
          </a:p>
          <a:p>
            <a:r>
              <a:rPr lang="it-IT" b="1" dirty="0">
                <a:solidFill>
                  <a:srgbClr val="008000"/>
                </a:solidFill>
              </a:rPr>
              <a:t>es.: Incrementare gli interventi di recupero e potenziamento </a:t>
            </a:r>
          </a:p>
          <a:p>
            <a:endParaRPr lang="it-IT" b="1" dirty="0"/>
          </a:p>
          <a:p>
            <a:r>
              <a:rPr lang="it-IT" b="1" dirty="0"/>
              <a:t>Azione 1 - </a:t>
            </a:r>
            <a:r>
              <a:rPr lang="it-IT" b="1" dirty="0">
                <a:solidFill>
                  <a:srgbClr val="008000"/>
                </a:solidFill>
              </a:rPr>
              <a:t>Attivazione … di … ore di sportelli didattici </a:t>
            </a:r>
          </a:p>
          <a:p>
            <a:r>
              <a:rPr lang="it-IT" b="1" dirty="0">
                <a:solidFill>
                  <a:srgbClr val="008000"/>
                </a:solidFill>
              </a:rPr>
              <a:t>                   pomeridiani di … per le classi … </a:t>
            </a:r>
          </a:p>
          <a:p>
            <a:r>
              <a:rPr lang="it-IT" b="1" dirty="0"/>
              <a:t>Azione 2 - </a:t>
            </a:r>
          </a:p>
          <a:p>
            <a:r>
              <a:rPr lang="it-IT" b="1" dirty="0"/>
              <a:t>Azione 3 - </a:t>
            </a:r>
          </a:p>
          <a:p>
            <a:r>
              <a:rPr lang="it-IT" b="1" dirty="0" err="1"/>
              <a:t>…………</a:t>
            </a:r>
            <a:r>
              <a:rPr lang="it-IT" b="1" dirty="0"/>
              <a:t>.. </a:t>
            </a:r>
          </a:p>
          <a:p>
            <a:endParaRPr lang="it-IT" b="1" dirty="0"/>
          </a:p>
          <a:p>
            <a:r>
              <a:rPr lang="it-IT" b="1" dirty="0"/>
              <a:t>OGNI AZIONE È STATA REALIZZATA ENTRO IL TERMINE PREVISTO? </a:t>
            </a:r>
          </a:p>
          <a:p>
            <a:endParaRPr lang="it-IT" b="1" dirty="0"/>
          </a:p>
          <a:p>
            <a:r>
              <a:rPr lang="it-IT" b="1" dirty="0"/>
              <a:t>OGNI AZIONE HA PRODOTTO IL RISULTATO ATTESO? </a:t>
            </a:r>
            <a:endParaRPr lang="it-IT" dirty="0"/>
          </a:p>
        </p:txBody>
      </p:sp>
      <p:pic>
        <p:nvPicPr>
          <p:cNvPr id="5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A5D06ADA-AA61-46FB-9D1F-35F26BF09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PIANIFICAZIONE  OPERATIVA E MONITORAGGIO DEI PROCESSI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483768" y="112474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(Nota MIUR </a:t>
            </a:r>
            <a:r>
              <a:rPr lang="it-IT" b="1" dirty="0" err="1"/>
              <a:t>prot</a:t>
            </a:r>
            <a:r>
              <a:rPr lang="it-IT" b="1" dirty="0"/>
              <a:t>. n. 7904 dell’1.9.2015, Tabella 4) 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39552" y="170080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Priorità: ….</a:t>
            </a:r>
          </a:p>
          <a:p>
            <a:r>
              <a:rPr lang="it-IT" sz="1600" dirty="0">
                <a:latin typeface="Arial" pitchFamily="34" charset="0"/>
                <a:cs typeface="Arial" pitchFamily="34" charset="0"/>
              </a:rPr>
              <a:t>Area di processo:</a:t>
            </a:r>
          </a:p>
          <a:p>
            <a:r>
              <a:rPr lang="it-IT" sz="1600" dirty="0">
                <a:latin typeface="Arial" pitchFamily="34" charset="0"/>
                <a:cs typeface="Arial" pitchFamily="34" charset="0"/>
              </a:rPr>
              <a:t>Obiettivo di processo: 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395533" y="2780928"/>
          <a:ext cx="8352932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3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b="0" dirty="0">
                          <a:latin typeface="Arial Narrow" pitchFamily="34" charset="0"/>
                        </a:rPr>
                        <a:t>Azioni previste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Soggetti responsabili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dell’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attuazione 	</a:t>
                      </a:r>
                    </a:p>
                    <a:p>
                      <a:endParaRPr lang="it-IT" sz="16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Termine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previsto di conclusione 	</a:t>
                      </a:r>
                    </a:p>
                    <a:p>
                      <a:endParaRPr lang="it-IT" sz="16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Risultati attesi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per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ciascuna azione 	</a:t>
                      </a:r>
                    </a:p>
                    <a:p>
                      <a:endParaRPr lang="it-IT" sz="16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Adeguamenti effettuati in itinere </a:t>
                      </a:r>
                    </a:p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(eventuali) 	</a:t>
                      </a:r>
                    </a:p>
                    <a:p>
                      <a:endParaRPr lang="it-IT" sz="16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Azione realizzata entro il termine stabilito 	</a:t>
                      </a:r>
                    </a:p>
                    <a:p>
                      <a:endParaRPr lang="it-IT" sz="16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Risultati effettivamente raggiunti per ciascuna azione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RISULTATI ATTESI IN RELAZIONE </a:t>
            </a:r>
            <a:endParaRPr lang="it-IT" sz="2400" dirty="0">
              <a:solidFill>
                <a:srgbClr val="C00000"/>
              </a:solidFill>
            </a:endParaRPr>
          </a:p>
          <a:p>
            <a:pPr algn="ctr"/>
            <a:r>
              <a:rPr lang="it-IT" sz="2400" b="1" dirty="0">
                <a:solidFill>
                  <a:srgbClr val="C00000"/>
                </a:solidFill>
              </a:rPr>
              <a:t>AGLI OBIETTIVI </a:t>
            </a:r>
            <a:r>
              <a:rPr lang="it-IT" sz="2400" b="1" dirty="0" err="1">
                <a:solidFill>
                  <a:srgbClr val="C00000"/>
                </a:solidFill>
              </a:rPr>
              <a:t>DI</a:t>
            </a:r>
            <a:r>
              <a:rPr lang="it-IT" sz="2400" b="1" dirty="0">
                <a:solidFill>
                  <a:srgbClr val="C00000"/>
                </a:solidFill>
              </a:rPr>
              <a:t> PROCESSO E MONITORAGGIO </a:t>
            </a:r>
            <a:endParaRPr lang="it-IT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323528" y="1628800"/>
          <a:ext cx="8352932" cy="3596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3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32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b="0" dirty="0">
                          <a:latin typeface="Arial Narrow" pitchFamily="34" charset="0"/>
                        </a:rPr>
                        <a:t>Data di rilevazione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Indicatore di monitoraggio	</a:t>
                      </a:r>
                    </a:p>
                    <a:p>
                      <a:endParaRPr lang="it-IT" sz="16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latin typeface="Arial Narrow" pitchFamily="34" charset="0"/>
                        </a:rPr>
                        <a:t>Strumenti di misurazione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Criticità rilevate	</a:t>
                      </a:r>
                    </a:p>
                    <a:p>
                      <a:endParaRPr lang="it-IT" sz="16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Progressi rilevati	</a:t>
                      </a:r>
                    </a:p>
                    <a:p>
                      <a:endParaRPr lang="it-IT" sz="16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Modifiche e necessità di aggiustamento	</a:t>
                      </a:r>
                    </a:p>
                    <a:p>
                      <a:endParaRPr lang="it-IT" sz="16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/>
                    </a:p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5E6D7030-9530-4B02-ADEB-01945BB21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907704" y="0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PTOF STRUTTURA E INDICE</a:t>
            </a:r>
          </a:p>
          <a:p>
            <a:pPr algn="ctr"/>
            <a:r>
              <a:rPr lang="it-IT" sz="2400" b="1" spc="-10" dirty="0">
                <a:cs typeface="Calibri"/>
              </a:rPr>
              <a:t>(Nota </a:t>
            </a:r>
            <a:r>
              <a:rPr lang="it-IT" sz="2400" b="1" spc="-10" dirty="0" err="1">
                <a:cs typeface="Calibri"/>
              </a:rPr>
              <a:t>prot</a:t>
            </a:r>
            <a:r>
              <a:rPr lang="it-IT" sz="2400" b="1" spc="-10" dirty="0">
                <a:cs typeface="Calibri"/>
              </a:rPr>
              <a:t>. </a:t>
            </a:r>
            <a:r>
              <a:rPr lang="it-IT" sz="2400" b="1" dirty="0">
                <a:cs typeface="Calibri"/>
              </a:rPr>
              <a:t>n. </a:t>
            </a:r>
            <a:r>
              <a:rPr lang="it-IT" sz="2400" b="1" spc="-5" dirty="0">
                <a:cs typeface="Calibri"/>
              </a:rPr>
              <a:t>17832 </a:t>
            </a:r>
            <a:r>
              <a:rPr lang="it-IT" sz="2400" b="1" dirty="0">
                <a:cs typeface="Calibri"/>
              </a:rPr>
              <a:t>del </a:t>
            </a:r>
            <a:r>
              <a:rPr lang="it-IT" sz="2400" b="1" spc="-5" dirty="0">
                <a:cs typeface="Calibri"/>
              </a:rPr>
              <a:t>16 </a:t>
            </a:r>
            <a:r>
              <a:rPr lang="it-IT" sz="2400" b="1" spc="-15" dirty="0">
                <a:cs typeface="Calibri"/>
              </a:rPr>
              <a:t>ottobre</a:t>
            </a:r>
            <a:r>
              <a:rPr lang="it-IT" sz="2400" b="1" spc="-50" dirty="0">
                <a:cs typeface="Calibri"/>
              </a:rPr>
              <a:t> </a:t>
            </a:r>
            <a:r>
              <a:rPr lang="it-IT" sz="2400" b="1" spc="-5" dirty="0">
                <a:cs typeface="Calibri"/>
              </a:rPr>
              <a:t>2018)</a:t>
            </a:r>
            <a:endParaRPr lang="it-IT" sz="2400" dirty="0">
              <a:cs typeface="Calibri"/>
            </a:endParaRPr>
          </a:p>
          <a:p>
            <a:pPr algn="ctr"/>
            <a:endParaRPr lang="it-IT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3"/>
          <p:cNvGraphicFramePr>
            <a:graphicFrameLocks noGrp="1"/>
          </p:cNvGraphicFramePr>
          <p:nvPr>
            <p:extLst/>
          </p:nvPr>
        </p:nvGraphicFramePr>
        <p:xfrm>
          <a:off x="251520" y="980728"/>
          <a:ext cx="8640960" cy="52919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06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4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09701">
                <a:tc>
                  <a:txBody>
                    <a:bodyPr/>
                    <a:lstStyle/>
                    <a:p>
                      <a:pPr marL="98933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 scuola e il </a:t>
                      </a:r>
                      <a:r>
                        <a:rPr sz="1600" b="1" spc="-1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suo</a:t>
                      </a:r>
                      <a:r>
                        <a:rPr sz="16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contesto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7490" indent="-146050">
                        <a:lnSpc>
                          <a:spcPct val="100000"/>
                        </a:lnSpc>
                        <a:spcBef>
                          <a:spcPts val="965"/>
                        </a:spcBef>
                        <a:buChar char="•"/>
                        <a:tabLst>
                          <a:tab pos="238125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Analisi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del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contesto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 dei bisogni</a:t>
                      </a:r>
                      <a:r>
                        <a:rPr sz="1600" b="1" spc="2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del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74320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territorio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125" indent="-146685">
                        <a:lnSpc>
                          <a:spcPct val="100000"/>
                        </a:lnSpc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Caratteristiche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principali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della</a:t>
                      </a:r>
                      <a:r>
                        <a:rPr sz="1600" b="1" spc="3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scuola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125" indent="-146685">
                        <a:lnSpc>
                          <a:spcPct val="100000"/>
                        </a:lnSpc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Ricognizione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attrezzature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risorse</a:t>
                      </a:r>
                      <a:r>
                        <a:rPr sz="1600" b="1" spc="4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strutturali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125" indent="-146685">
                        <a:lnSpc>
                          <a:spcPct val="100000"/>
                        </a:lnSpc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Risorse professionali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DEBE0"/>
                    </a:solidFill>
                  </a:tcPr>
                </a:tc>
                <a:tc>
                  <a:txBody>
                    <a:bodyPr/>
                    <a:lstStyle/>
                    <a:p>
                      <a:pPr marL="121094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 </a:t>
                      </a:r>
                      <a:r>
                        <a:rPr sz="1600" b="1" spc="-1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scelte</a:t>
                      </a:r>
                      <a:r>
                        <a:rPr sz="1600" b="1" spc="-2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strategiche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125" indent="-146050">
                        <a:lnSpc>
                          <a:spcPct val="100000"/>
                        </a:lnSpc>
                        <a:spcBef>
                          <a:spcPts val="965"/>
                        </a:spcBef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Priorità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desunte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</a:t>
                      </a:r>
                      <a:r>
                        <a:rPr sz="1600" b="1" spc="3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3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RAV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760" indent="-146685">
                        <a:lnSpc>
                          <a:spcPct val="100000"/>
                        </a:lnSpc>
                        <a:buChar char="•"/>
                        <a:tabLst>
                          <a:tab pos="239395" algn="l"/>
                        </a:tabLst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Obiettivi formativi</a:t>
                      </a:r>
                      <a:r>
                        <a:rPr sz="1600" b="1" spc="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prioritari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760" indent="-146685">
                        <a:lnSpc>
                          <a:spcPct val="100000"/>
                        </a:lnSpc>
                        <a:buChar char="•"/>
                        <a:tabLst>
                          <a:tab pos="239395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Piano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miglioramento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760" indent="-146685">
                        <a:lnSpc>
                          <a:spcPct val="100000"/>
                        </a:lnSpc>
                        <a:buChar char="•"/>
                        <a:tabLst>
                          <a:tab pos="239395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Principali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elementi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innovazione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DEB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011">
                <a:tc>
                  <a:txBody>
                    <a:bodyPr/>
                    <a:lstStyle/>
                    <a:p>
                      <a:pPr marL="126809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1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L'offerta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formativa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74320" indent="-182880">
                        <a:lnSpc>
                          <a:spcPct val="100000"/>
                        </a:lnSpc>
                        <a:spcBef>
                          <a:spcPts val="960"/>
                        </a:spcBef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2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Traguardi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attesi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1600" b="1" spc="5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uscita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74320" indent="-182880">
                        <a:lnSpc>
                          <a:spcPct val="100000"/>
                        </a:lnSpc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Insegnamenti e quadri</a:t>
                      </a:r>
                      <a:r>
                        <a:rPr sz="1600" b="1" spc="4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orario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7490" indent="-146050">
                        <a:lnSpc>
                          <a:spcPct val="100000"/>
                        </a:lnSpc>
                        <a:buChar char="•"/>
                        <a:tabLst>
                          <a:tab pos="238125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Curricolo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sz="1600" b="1" spc="3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istituto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74320" indent="-182880">
                        <a:lnSpc>
                          <a:spcPct val="100000"/>
                        </a:lnSpc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Alternanza</a:t>
                      </a:r>
                      <a:r>
                        <a:rPr sz="1600" b="1" spc="2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scuola-lavoro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74320" indent="-182880">
                        <a:lnSpc>
                          <a:spcPct val="100000"/>
                        </a:lnSpc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Iniziative di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ampliamento</a:t>
                      </a:r>
                      <a:r>
                        <a:rPr sz="1600" b="1" spc="-2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curricolare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74320" marR="791845" indent="-182880">
                        <a:lnSpc>
                          <a:spcPct val="100000"/>
                        </a:lnSpc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Attività previste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relazione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 Piano  Nazionale Scuola</a:t>
                      </a:r>
                      <a:r>
                        <a:rPr sz="1600" b="1" spc="-2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Digitale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125" indent="-146685">
                        <a:lnSpc>
                          <a:spcPct val="100000"/>
                        </a:lnSpc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Valutazione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degli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apprendimenti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125" indent="-146685">
                        <a:lnSpc>
                          <a:spcPct val="100000"/>
                        </a:lnSpc>
                        <a:spcBef>
                          <a:spcPts val="5"/>
                        </a:spcBef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Azioni della scuola per l'inclusione</a:t>
                      </a:r>
                      <a:r>
                        <a:rPr sz="1600" b="1" spc="3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scolastica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DEB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1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L'organizzazione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760" indent="-146685">
                        <a:lnSpc>
                          <a:spcPct val="100000"/>
                        </a:lnSpc>
                        <a:spcBef>
                          <a:spcPts val="1040"/>
                        </a:spcBef>
                        <a:buChar char="•"/>
                        <a:tabLst>
                          <a:tab pos="239395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Modello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organizzativo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125" indent="-146050">
                        <a:lnSpc>
                          <a:spcPct val="100000"/>
                        </a:lnSpc>
                        <a:buChar char="•"/>
                        <a:tabLst>
                          <a:tab pos="238760" algn="l"/>
                        </a:tabLst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Organizzazione 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Uffici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modalità di</a:t>
                      </a:r>
                      <a:r>
                        <a:rPr sz="1600" b="1" spc="3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rapporto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74955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l'utenza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760" indent="-146685">
                        <a:lnSpc>
                          <a:spcPct val="100000"/>
                        </a:lnSpc>
                        <a:buChar char="•"/>
                        <a:tabLst>
                          <a:tab pos="239395" algn="l"/>
                        </a:tabLst>
                      </a:pP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Reti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Convenzioni</a:t>
                      </a:r>
                      <a:r>
                        <a:rPr sz="1600" b="1" spc="2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attivate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760" indent="-146685">
                        <a:lnSpc>
                          <a:spcPct val="100000"/>
                        </a:lnSpc>
                        <a:buChar char="•"/>
                        <a:tabLst>
                          <a:tab pos="239395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Piano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 formazione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del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personale</a:t>
                      </a:r>
                      <a:r>
                        <a:rPr sz="1600" b="1" spc="4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docente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38760" indent="-146685">
                        <a:lnSpc>
                          <a:spcPct val="100000"/>
                        </a:lnSpc>
                        <a:buChar char="•"/>
                        <a:tabLst>
                          <a:tab pos="239395" algn="l"/>
                        </a:tabLst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Piano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 formazione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del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personale</a:t>
                      </a:r>
                      <a:r>
                        <a:rPr sz="1600" b="1" spc="4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b="1" spc="-85" dirty="0">
                          <a:solidFill>
                            <a:srgbClr val="001F5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DEB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108">
                <a:tc gridSpan="2">
                  <a:txBody>
                    <a:bodyPr/>
                    <a:lstStyle/>
                    <a:p>
                      <a:pPr marL="2145030"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r>
                        <a:rPr sz="16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Il monitoraggio,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la </a:t>
                      </a:r>
                      <a:r>
                        <a:rPr sz="16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verifica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 la</a:t>
                      </a:r>
                      <a:r>
                        <a:rPr sz="1600" b="1" spc="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rendicontazione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1562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DEB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2382956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2123728" y="18864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INDICE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79512" y="655320"/>
          <a:ext cx="8424937" cy="62026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2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b="1" dirty="0" err="1">
                          <a:latin typeface="Arial" pitchFamily="34" charset="0"/>
                          <a:cs typeface="Arial" pitchFamily="34" charset="0"/>
                        </a:rPr>
                        <a:t>Sez</a:t>
                      </a:r>
                      <a:r>
                        <a:rPr lang="it-IT" b="1" dirty="0"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kern="1200" baseline="0" dirty="0"/>
                        <a:t>Analisi del contesto e dei bisogni del territorio</a:t>
                      </a:r>
                      <a:endParaRPr lang="it-IT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it-IT" b="0" dirty="0">
                          <a:latin typeface="Arial" pitchFamily="34" charset="0"/>
                          <a:cs typeface="Arial" pitchFamily="34" charset="0"/>
                        </a:rPr>
                        <a:t>La scuola e il contesto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baseline="0" dirty="0"/>
                        <a:t>Caratteristiche principali della scuola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√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baseline="0" dirty="0"/>
                        <a:t>Ricognizione attrezzature e risorse strutturali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baseline="0" dirty="0"/>
                        <a:t>Risorse professionali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err="1">
                          <a:latin typeface="Arial" pitchFamily="34" charset="0"/>
                          <a:cs typeface="Arial" pitchFamily="34" charset="0"/>
                        </a:rPr>
                        <a:t>Sez</a:t>
                      </a:r>
                      <a:r>
                        <a:rPr lang="it-IT" b="1" dirty="0">
                          <a:latin typeface="Arial" pitchFamily="34" charset="0"/>
                          <a:cs typeface="Arial" pitchFamily="34" charset="0"/>
                        </a:rPr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baseline="0" dirty="0"/>
                        <a:t>Priorità desunte dal RAV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√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it-IT" b="0" dirty="0">
                          <a:latin typeface="Arial" pitchFamily="34" charset="0"/>
                          <a:cs typeface="Arial" pitchFamily="34" charset="0"/>
                        </a:rPr>
                        <a:t>Le scelte strategiche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Obiettivi formativi prioritari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baseline="0" dirty="0"/>
                        <a:t>Piano di miglioramento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√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Principali elementi di innovazione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err="1">
                          <a:latin typeface="Arial" pitchFamily="34" charset="0"/>
                          <a:cs typeface="Arial" pitchFamily="34" charset="0"/>
                        </a:rPr>
                        <a:t>Sez</a:t>
                      </a:r>
                      <a:r>
                        <a:rPr lang="it-IT" b="1" dirty="0">
                          <a:latin typeface="Arial" pitchFamily="34" charset="0"/>
                          <a:cs typeface="Arial" pitchFamily="34" charset="0"/>
                        </a:rPr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baseline="0" dirty="0"/>
                        <a:t>Traguardi attesi in uscita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rowSpan="7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Offerta formativa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baseline="0" dirty="0"/>
                        <a:t>Insegnamenti e quadri orario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Curricolo d’Istituto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Alternanza scuola-lavoro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/>
                        <a:t>Iniziative di ampliamento curricolare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/>
                        <a:t>Attività previste in relazione al Piano Nazionale Scuola Digitale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/>
                        <a:t>Valutazione degli apprendimenti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baseline="0" dirty="0"/>
                        <a:t>Azioni della scuola per l’inclusione scolastica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854127"/>
      </p:ext>
    </p:extLst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2123728" y="18864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INDICE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395536" y="908720"/>
          <a:ext cx="8424937" cy="3357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026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8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2000" dirty="0" err="1">
                          <a:latin typeface="Arial" pitchFamily="34" charset="0"/>
                          <a:cs typeface="Arial" pitchFamily="34" charset="0"/>
                        </a:rPr>
                        <a:t>Sez</a:t>
                      </a:r>
                      <a:r>
                        <a:rPr lang="it-IT" sz="2000" dirty="0">
                          <a:latin typeface="Arial" pitchFamily="34" charset="0"/>
                          <a:cs typeface="Arial" pitchFamily="34" charset="0"/>
                        </a:rPr>
                        <a:t>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b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Modello organizzativo</a:t>
                      </a:r>
                      <a:endParaRPr lang="it-IT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Organizzazione Uffici e modalità di rapporto con l'utenza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sz="20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Reti e Convenzioni attivate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sz="20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Piano di formazione del personale docente</a:t>
                      </a:r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Piano di formazione del personale ATA</a:t>
                      </a:r>
                    </a:p>
                    <a:p>
                      <a:endParaRPr lang="it-IT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 err="1">
                          <a:latin typeface="Arial" pitchFamily="34" charset="0"/>
                          <a:cs typeface="Arial" pitchFamily="34" charset="0"/>
                        </a:rPr>
                        <a:t>Sez</a:t>
                      </a:r>
                      <a:r>
                        <a:rPr lang="it-IT" sz="2000" b="1" dirty="0">
                          <a:latin typeface="Arial" pitchFamily="34" charset="0"/>
                          <a:cs typeface="Arial" pitchFamily="34" charset="0"/>
                        </a:rPr>
                        <a:t>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b="0" i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Il monitoraggio, la verifica e la rendicontazione </a:t>
                      </a:r>
                      <a:endParaRPr lang="it-IT" sz="2000" b="0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5688715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664" y="260648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Dal DPR 275/1999 alla Legge 107/2015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323528" y="1052736"/>
          <a:ext cx="8568952" cy="5212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84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4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/>
                        <a:t>DPR 275</a:t>
                      </a:r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/>
                        <a:t>Legge 107</a:t>
                      </a:r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it-IT" sz="2400" dirty="0">
                          <a:latin typeface="Arial" pitchFamily="34" charset="0"/>
                          <a:cs typeface="Arial" pitchFamily="34" charset="0"/>
                        </a:rPr>
                        <a:t>POF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>
                          <a:latin typeface="Arial" pitchFamily="34" charset="0"/>
                          <a:cs typeface="Arial" pitchFamily="34" charset="0"/>
                        </a:rPr>
                        <a:t>1. PTOF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 dirty="0">
                          <a:latin typeface="Arial" pitchFamily="34" charset="0"/>
                          <a:cs typeface="Arial" pitchFamily="34" charset="0"/>
                        </a:rPr>
                        <a:t>2. </a:t>
                      </a:r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Il Consiglio di Istituto</a:t>
                      </a:r>
                    </a:p>
                    <a:p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definisce gli indirizzi generali</a:t>
                      </a:r>
                    </a:p>
                    <a:p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Dirigente scolastico</a:t>
                      </a:r>
                    </a:p>
                    <a:p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definisce «atto di indirizzo» …</a:t>
                      </a:r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5536">
                <a:tc>
                  <a:txBody>
                    <a:bodyPr/>
                    <a:lstStyle/>
                    <a:p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3.Sulla base di tali indirizzi, il</a:t>
                      </a:r>
                    </a:p>
                    <a:p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Collegio dei Docenti elabora il POF</a:t>
                      </a:r>
                    </a:p>
                    <a:p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Sulla base di tali indirizzi, il</a:t>
                      </a:r>
                    </a:p>
                    <a:p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Collegio dei Docenti elabora il PTOF</a:t>
                      </a:r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4.Il Consiglio di Istituto adotta il POF …</a:t>
                      </a:r>
                    </a:p>
                    <a:p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kern="1200" baseline="0" dirty="0">
                          <a:latin typeface="Arial" pitchFamily="34" charset="0"/>
                          <a:cs typeface="Arial" pitchFamily="34" charset="0"/>
                        </a:rPr>
                        <a:t>3.Il Consiglio di Istituto approva il PTOF …</a:t>
                      </a:r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4" name="Connettore 1 3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949280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7544" y="1124744"/>
            <a:ext cx="82454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</a:t>
            </a:r>
            <a:r>
              <a:rPr lang="it-IT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Comma 14</a:t>
            </a:r>
            <a:r>
              <a:rPr lang="it-IT" sz="2000" b="1" dirty="0">
                <a:latin typeface="Arial" pitchFamily="34" charset="0"/>
                <a:cs typeface="Arial" pitchFamily="34" charset="0"/>
              </a:rPr>
              <a:t>: “</a:t>
            </a:r>
            <a:r>
              <a:rPr lang="it-IT" sz="2000" b="1" i="1" dirty="0">
                <a:latin typeface="Arial" pitchFamily="34" charset="0"/>
                <a:cs typeface="Arial" pitchFamily="34" charset="0"/>
              </a:rPr>
              <a:t>il documento fondamentale costitutivo dell'identità culturale e progettuale delle istituzioni scolastiche ed esplicita la</a:t>
            </a:r>
          </a:p>
          <a:p>
            <a:r>
              <a:rPr lang="it-IT" sz="2000" i="1" dirty="0">
                <a:latin typeface="Arial" pitchFamily="34" charset="0"/>
                <a:cs typeface="Arial" pitchFamily="34" charset="0"/>
              </a:rPr>
              <a:t> progettazione curricolare, extracurricolare, educativa e organizzativa che</a:t>
            </a:r>
          </a:p>
          <a:p>
            <a:r>
              <a:rPr lang="it-IT" sz="2000" i="1" dirty="0">
                <a:latin typeface="Arial" pitchFamily="34" charset="0"/>
                <a:cs typeface="Arial" pitchFamily="34" charset="0"/>
              </a:rPr>
              <a:t>le singole scuole adottano nell'ambito della loro autonomia” su base</a:t>
            </a:r>
          </a:p>
          <a:p>
            <a:r>
              <a:rPr lang="it-IT" sz="2000" dirty="0">
                <a:latin typeface="Arial" pitchFamily="34" charset="0"/>
                <a:cs typeface="Arial" pitchFamily="34" charset="0"/>
              </a:rPr>
              <a:t>triennale”. Punto 2. b. 3</a:t>
            </a:r>
            <a:r>
              <a:rPr lang="it-IT" sz="2000" i="1" dirty="0">
                <a:latin typeface="Arial" pitchFamily="34" charset="0"/>
                <a:cs typeface="Arial" pitchFamily="34" charset="0"/>
              </a:rPr>
              <a:t>: “il piano indica altresì … i </a:t>
            </a:r>
            <a:r>
              <a:rPr lang="it-IT" sz="2000" b="1" i="1" dirty="0">
                <a:latin typeface="Arial" pitchFamily="34" charset="0"/>
                <a:cs typeface="Arial" pitchFamily="34" charset="0"/>
              </a:rPr>
              <a:t>piani di</a:t>
            </a:r>
          </a:p>
          <a:p>
            <a:r>
              <a:rPr lang="it-IT" sz="2000" b="1" i="1" dirty="0">
                <a:latin typeface="Arial" pitchFamily="34" charset="0"/>
                <a:cs typeface="Arial" pitchFamily="34" charset="0"/>
              </a:rPr>
              <a:t>miglioramento dell'istituzione scolastica previsti dal regolamento di cui al</a:t>
            </a:r>
          </a:p>
          <a:p>
            <a:r>
              <a:rPr lang="it-IT" sz="2000" i="1" dirty="0">
                <a:latin typeface="Arial" pitchFamily="34" charset="0"/>
                <a:cs typeface="Arial" pitchFamily="34" charset="0"/>
              </a:rPr>
              <a:t>decreto del Presidente della Repubblica 28 marzo 2013, n. 80”.</a:t>
            </a:r>
          </a:p>
          <a:p>
            <a:endParaRPr lang="it-IT" sz="2000" dirty="0">
              <a:latin typeface="Arial" pitchFamily="34" charset="0"/>
              <a:cs typeface="Arial" pitchFamily="34" charset="0"/>
            </a:endParaRPr>
          </a:p>
          <a:p>
            <a:r>
              <a:rPr lang="it-IT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Comma 17</a:t>
            </a:r>
            <a:r>
              <a:rPr lang="it-IT" sz="2000" b="1" dirty="0">
                <a:latin typeface="Arial" pitchFamily="34" charset="0"/>
                <a:cs typeface="Arial" pitchFamily="34" charset="0"/>
              </a:rPr>
              <a:t>: “</a:t>
            </a:r>
            <a:r>
              <a:rPr lang="it-IT" sz="2000" b="1" i="1" dirty="0">
                <a:latin typeface="Arial" pitchFamily="34" charset="0"/>
                <a:cs typeface="Arial" pitchFamily="34" charset="0"/>
              </a:rPr>
              <a:t>le istituzioni scolastiche, anche al fine di permettere una</a:t>
            </a:r>
          </a:p>
          <a:p>
            <a:r>
              <a:rPr lang="it-IT" sz="2000" i="1" dirty="0">
                <a:latin typeface="Arial" pitchFamily="34" charset="0"/>
                <a:cs typeface="Arial" pitchFamily="34" charset="0"/>
              </a:rPr>
              <a:t>valutazione comparativa da parte degli studenti e delle famiglie,</a:t>
            </a:r>
          </a:p>
          <a:p>
            <a:r>
              <a:rPr lang="it-IT" sz="2000" i="1" dirty="0">
                <a:latin typeface="Arial" pitchFamily="34" charset="0"/>
                <a:cs typeface="Arial" pitchFamily="34" charset="0"/>
              </a:rPr>
              <a:t>assicurano la </a:t>
            </a:r>
            <a:r>
              <a:rPr lang="it-IT" sz="2000" b="1" i="1" dirty="0">
                <a:latin typeface="Arial" pitchFamily="34" charset="0"/>
                <a:cs typeface="Arial" pitchFamily="34" charset="0"/>
              </a:rPr>
              <a:t>piena trasparenza e pubblicità dei piani triennali dell’offerta formativa</a:t>
            </a:r>
            <a:endParaRPr lang="it-IT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979712" y="188640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Il PTOF nella Legge 107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0886876"/>
      </p:ext>
    </p:extLst>
  </p:cSld>
  <p:clrMapOvr>
    <a:masterClrMapping/>
  </p:clrMapOvr>
  <p:transition spd="med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116632"/>
            <a:ext cx="82809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contenuti fondamentali per il PTOF</a:t>
            </a:r>
          </a:p>
          <a:p>
            <a:pPr algn="ctr"/>
            <a:r>
              <a:rPr lang="it-IT" sz="1000" b="1" dirty="0">
                <a:latin typeface="Arial" pitchFamily="34" charset="0"/>
                <a:cs typeface="Arial" pitchFamily="34" charset="0"/>
              </a:rPr>
              <a:t>(secondo la normativa prima e dopo la 107)</a:t>
            </a:r>
            <a:endParaRPr lang="it-IT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31032" y="1052736"/>
            <a:ext cx="871296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• </a:t>
            </a:r>
            <a:r>
              <a:rPr lang="it-IT" dirty="0">
                <a:latin typeface="Arial" pitchFamily="34" charset="0"/>
                <a:cs typeface="Arial" pitchFamily="34" charset="0"/>
              </a:rPr>
              <a:t>I criteri per assicurare </a:t>
            </a:r>
            <a:r>
              <a:rPr lang="it-IT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omogeneità, equità e trasparenza della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valutazione degli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studenti </a:t>
            </a:r>
            <a:r>
              <a:rPr lang="it-IT" dirty="0">
                <a:latin typeface="Arial" pitchFamily="34" charset="0"/>
                <a:cs typeface="Arial" pitchFamily="34" charset="0"/>
              </a:rPr>
              <a:t>(DPR 122/09, art.1, c.5);</a:t>
            </a:r>
          </a:p>
          <a:p>
            <a:endParaRPr lang="it-IT" sz="600" dirty="0"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il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piano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per l’inclusione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(</a:t>
            </a:r>
            <a:r>
              <a:rPr lang="it-IT" b="1" dirty="0" err="1">
                <a:latin typeface="Arial" pitchFamily="34" charset="0"/>
                <a:cs typeface="Arial" pitchFamily="34" charset="0"/>
              </a:rPr>
              <a:t>D.lgs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 66/2017)</a:t>
            </a:r>
          </a:p>
          <a:p>
            <a:endParaRPr lang="it-IT" sz="600" b="1" dirty="0"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il piano di miglioramento elaborato a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seguito dell’autovalutazione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(art. 6 DPR 80/2013; art. 1, </a:t>
            </a:r>
            <a:r>
              <a:rPr lang="it-IT" dirty="0">
                <a:latin typeface="Arial" pitchFamily="34" charset="0"/>
                <a:cs typeface="Arial" pitchFamily="34" charset="0"/>
              </a:rPr>
              <a:t>comma 14, della legge 107/2015);</a:t>
            </a:r>
          </a:p>
          <a:p>
            <a:endParaRPr lang="it-IT" sz="600" dirty="0"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la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programmazione delle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attività formative rivolte al personale docente e amministrativo, tecnico e ausiliario </a:t>
            </a:r>
            <a:r>
              <a:rPr lang="it-IT" dirty="0">
                <a:latin typeface="Arial" pitchFamily="34" charset="0"/>
                <a:cs typeface="Arial" pitchFamily="34" charset="0"/>
              </a:rPr>
              <a:t>(art. 1, comma 12, della legge 107/2015);</a:t>
            </a:r>
          </a:p>
          <a:p>
            <a:endParaRPr lang="it-IT" sz="600" dirty="0"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i percorsi di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alternanza scuola-lavoro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nella scuola secondaria di secondo grado (art. 1, comma 33, </a:t>
            </a:r>
            <a:r>
              <a:rPr lang="it-IT" dirty="0">
                <a:latin typeface="Arial" pitchFamily="34" charset="0"/>
                <a:cs typeface="Arial" pitchFamily="34" charset="0"/>
              </a:rPr>
              <a:t>della legge 107/2015);</a:t>
            </a:r>
          </a:p>
          <a:p>
            <a:endParaRPr lang="it-IT" sz="600" dirty="0"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le azioni coerenti con le finalità, i principi e gli strumenti previsti nel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Piano nazionale per la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scuola digitale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(art. 1, comma 57, della legge 107/2015);</a:t>
            </a:r>
          </a:p>
          <a:p>
            <a:endParaRPr lang="it-IT" sz="600" b="1" dirty="0"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i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fabbisogni di organico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(art. 3 del DPR 275/1999 modificato dall’art. 1, comma 14, della legge </a:t>
            </a:r>
            <a:r>
              <a:rPr lang="it-IT" dirty="0">
                <a:latin typeface="Arial" pitchFamily="34" charset="0"/>
                <a:cs typeface="Arial" pitchFamily="34" charset="0"/>
              </a:rPr>
              <a:t>107/2015);</a:t>
            </a:r>
          </a:p>
          <a:p>
            <a:endParaRPr lang="it-IT" sz="600" dirty="0"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il fabbisogno di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infrastrutture e di attrezzature materiali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(art. 3 del DPR 275/1999 modificato </a:t>
            </a:r>
            <a:r>
              <a:rPr lang="it-IT" dirty="0">
                <a:latin typeface="Arial" pitchFamily="34" charset="0"/>
                <a:cs typeface="Arial" pitchFamily="34" charset="0"/>
              </a:rPr>
              <a:t>dall’art.1, comma 14, della legge 107/2015);</a:t>
            </a:r>
          </a:p>
          <a:p>
            <a:endParaRPr lang="it-IT" sz="600" dirty="0"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Le attività per la promozione della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cultura umanistica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e valorizzazione del patrimonio e lo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sviluppo della creatività 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(</a:t>
            </a:r>
            <a:r>
              <a:rPr lang="it-IT" b="1" dirty="0" err="1">
                <a:latin typeface="Arial" pitchFamily="34" charset="0"/>
                <a:cs typeface="Arial" pitchFamily="34" charset="0"/>
              </a:rPr>
              <a:t>D.Lg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 60/2017)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Connettore 1 3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635017"/>
      </p:ext>
    </p:extLst>
  </p:cSld>
  <p:clrMapOvr>
    <a:masterClrMapping/>
  </p:clrMapOvr>
  <p:transition spd="med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691680" y="188640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VERIFICA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ALCUNI PASSAGGI</a:t>
            </a:r>
          </a:p>
        </p:txBody>
      </p: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323528" y="1052736"/>
            <a:ext cx="849694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 pitchFamily="34" charset="0"/>
                <a:cs typeface="Arial" pitchFamily="34" charset="0"/>
              </a:rPr>
              <a:t>La verifica avviene attraverso un controllo automatico ed è esclusivamente finalizzata a segnalare al Dirigente scolastico delle possibili incongruenze, consentendo di ritornare su alcuni punti prima della definitiva pubblicazione. </a:t>
            </a:r>
            <a:r>
              <a:rPr lang="it-IT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Vi sono tre livelli di verifica che segnalano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: </a:t>
            </a:r>
          </a:p>
          <a:p>
            <a:endParaRPr lang="it-IT" sz="800" b="1" dirty="0"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</a:t>
            </a:r>
            <a:r>
              <a:rPr lang="it-IT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quando il RAV non è completo in alcune parti (se non tutte le matite risultano verdi significa che alcune parti non sono state compilate); </a:t>
            </a:r>
          </a:p>
          <a:p>
            <a:endParaRPr lang="it-IT" sz="8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</a:t>
            </a:r>
            <a:r>
              <a:rPr lang="it-IT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quando il RAV presenta degli aspetti di incoerenza fra esiti dell'autovalutazione e priorità indicate (ad esempio se una scuola si è data una autovalutazione negativa in un'area con un livello inferiore a tre, ma non ha inserito una priorità di miglioramento relativamente a quell'area, bensì solo priorità riferite ad altre aree con livelli di giudizio più alti); </a:t>
            </a:r>
          </a:p>
          <a:p>
            <a:endParaRPr lang="it-IT" sz="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latin typeface="Arial" pitchFamily="34" charset="0"/>
                <a:cs typeface="Arial" pitchFamily="34" charset="0"/>
              </a:rPr>
              <a:t>• 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quando il RAV e l'analisi svolta non si riferiscono a dati verificabili (ad esempio quando le priorità individuate risultano esclusivamente ed unicamente collocate in un'area in cui non vi sono indicatori nazionali di confronto.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6037467"/>
      </p:ext>
    </p:extLst>
  </p:cSld>
  <p:clrMapOvr>
    <a:masterClrMapping/>
  </p:clrMapOvr>
  <p:transition spd="med"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CRITERI CLASSI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VALUTAZIONE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67544" y="1628800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EFFICACIA INTERNA </a:t>
            </a:r>
          </a:p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Grado di conseguimento degli obiettivi stabiliti </a:t>
            </a:r>
          </a:p>
          <a:p>
            <a:pPr algn="ctr"/>
            <a:endParaRPr lang="it-IT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EFFICACIA ESTERNA </a:t>
            </a:r>
          </a:p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Abbiamo fatto le cose giuste per gli utenti e gli </a:t>
            </a:r>
            <a:r>
              <a:rPr lang="it-IT" sz="2000" b="1" dirty="0" err="1">
                <a:latin typeface="Arial" pitchFamily="34" charset="0"/>
                <a:cs typeface="Arial" pitchFamily="34" charset="0"/>
              </a:rPr>
              <a:t>stakeholder</a:t>
            </a:r>
            <a:r>
              <a:rPr lang="it-IT" sz="2000" b="1" dirty="0">
                <a:latin typeface="Arial" pitchFamily="34" charset="0"/>
                <a:cs typeface="Arial" pitchFamily="34" charset="0"/>
              </a:rPr>
              <a:t>?</a:t>
            </a:r>
          </a:p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EFFICIENZA </a:t>
            </a:r>
          </a:p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Fermi restando gli obiettivi abbiamo contenuto i costi il più possibile? Con gli stessi costi potevamo fare di più? </a:t>
            </a:r>
            <a:endParaRPr lang="it-IT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srMarilisa\Documents\CIOFS\LOGHI\Logo CIOFS-Scuola per Roma\CIOFS 2007 LOGO BASE.tif">
            <a:extLst>
              <a:ext uri="{FF2B5EF4-FFF2-40B4-BE49-F238E27FC236}">
                <a16:creationId xmlns:a16="http://schemas.microsoft.com/office/drawing/2014/main" id="{39833998-C93A-4B08-A58C-D654D8B28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877272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79512" y="3326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AZIONI SPECIFICHE DEL DIRIGENTE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23528" y="917912"/>
            <a:ext cx="864096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La tabella, replicata per ciascun obiettivo di processo, riprende e sviluppa le azioni specifiche che rappresentano il </a:t>
            </a:r>
            <a:r>
              <a:rPr lang="it-IT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"contributo del dirigente al perseguimento dei risultati per il miglioramento del servizio scolastico previsti nel rapporto di autovalutazione" (Legge n.107/20 15, art.1, comma 93) e chiede di collegare ciascuna di esse ad una possibile dimensione professionale: </a:t>
            </a:r>
          </a:p>
          <a:p>
            <a:endParaRPr lang="it-IT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l. definizione dell'identità, dell'orientamento strategico e della politica dell'istituzione scolastica; </a:t>
            </a:r>
          </a:p>
          <a:p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2. gestione, valorizzazione e sviluppo delle risorse umane; </a:t>
            </a:r>
          </a:p>
          <a:p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3. promozione della partecipazione, cura delle relazioni e dei legami con il contesto; </a:t>
            </a:r>
          </a:p>
          <a:p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4. gestione delle risorse strumentali e finanziarie, gestione amministrativa e adempimenti normativi; </a:t>
            </a:r>
          </a:p>
          <a:p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5. monitoraggio, valutazione e rendicontazione. 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573" y="5877272"/>
            <a:ext cx="2126853" cy="667628"/>
          </a:xfrm>
          <a:prstGeom prst="rect">
            <a:avLst/>
          </a:prstGeom>
          <a:noFill/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AF8B199-A6CF-416C-A0E0-F8D2185B9E3B}"/>
              </a:ext>
            </a:extLst>
          </p:cNvPr>
          <p:cNvSpPr txBox="1"/>
          <p:nvPr/>
        </p:nvSpPr>
        <p:spPr>
          <a:xfrm>
            <a:off x="1907704" y="2466527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grazie</a:t>
            </a:r>
          </a:p>
        </p:txBody>
      </p:sp>
    </p:spTree>
    <p:extLst>
      <p:ext uri="{BB962C8B-B14F-4D97-AF65-F5344CB8AC3E}">
        <p14:creationId xmlns:p14="http://schemas.microsoft.com/office/powerpoint/2010/main" val="3329860311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664" y="260648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PIATTAFORMA</a:t>
            </a:r>
          </a:p>
        </p:txBody>
      </p:sp>
      <p:cxnSp>
        <p:nvCxnSpPr>
          <p:cNvPr id="4" name="Connettore 1 3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949280"/>
            <a:ext cx="2126853" cy="667628"/>
          </a:xfrm>
          <a:prstGeom prst="rect">
            <a:avLst/>
          </a:prstGeom>
          <a:noFill/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5FA1C55-A180-460B-BEDB-EE2ABAFFC483}"/>
              </a:ext>
            </a:extLst>
          </p:cNvPr>
          <p:cNvSpPr txBox="1"/>
          <p:nvPr/>
        </p:nvSpPr>
        <p:spPr>
          <a:xfrm>
            <a:off x="395536" y="1340768"/>
            <a:ext cx="8280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La piattaforma presenta una struttura per la elaborazione del PTOF semplice ed elastica:</a:t>
            </a:r>
          </a:p>
          <a:p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ogni scuola può apportare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regolazioni e personalizzazioni</a:t>
            </a:r>
          </a:p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all’interno delle sezioni per rendere il PTOF corrispondente</a:t>
            </a:r>
          </a:p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alle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specifiche esigenze e alla peculiarità di ogni istituzione scolastica</a:t>
            </a:r>
          </a:p>
          <a:p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le scuole possono scegliere di utilizzare o meno le</a:t>
            </a: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sezioni o le sottosezioni presenti nell’indice; </a:t>
            </a:r>
          </a:p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non ci sono campi obbligati e ogni parte presenta spazi aperti</a:t>
            </a:r>
          </a:p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all’interno della piattaforma PTOF è reso disponibile un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tutorial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ed un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servizio FAQ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per facilitare le scuole interessate nell’utilizzo della struttura di riferimento</a:t>
            </a:r>
          </a:p>
        </p:txBody>
      </p:sp>
    </p:spTree>
    <p:extLst>
      <p:ext uri="{BB962C8B-B14F-4D97-AF65-F5344CB8AC3E}">
        <p14:creationId xmlns:p14="http://schemas.microsoft.com/office/powerpoint/2010/main" val="3904471083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827584" y="126876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RAV, </a:t>
            </a:r>
            <a:r>
              <a:rPr lang="it-IT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PdM</a:t>
            </a:r>
            <a:r>
              <a:rPr lang="it-IT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PTOF, RS </a:t>
            </a:r>
            <a:r>
              <a:rPr lang="it-IT" sz="2400" b="1" dirty="0">
                <a:latin typeface="Arial" pitchFamily="34" charset="0"/>
                <a:cs typeface="Arial" pitchFamily="34" charset="0"/>
              </a:rPr>
              <a:t>sono strumenti di supporto, ma</a:t>
            </a:r>
          </a:p>
          <a:p>
            <a:r>
              <a:rPr lang="it-IT" sz="2400" dirty="0">
                <a:latin typeface="Arial" pitchFamily="34" charset="0"/>
                <a:cs typeface="Arial" pitchFamily="34" charset="0"/>
              </a:rPr>
              <a:t>alla base ci sono le competenze per il governo della</a:t>
            </a:r>
          </a:p>
          <a:p>
            <a:r>
              <a:rPr lang="it-IT" sz="2400" dirty="0">
                <a:latin typeface="Arial" pitchFamily="34" charset="0"/>
                <a:cs typeface="Arial" pitchFamily="34" charset="0"/>
              </a:rPr>
              <a:t>complessità scolastica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683568" y="2708920"/>
          <a:ext cx="8136904" cy="2286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/>
                        <a:t>STRUMENTI</a:t>
                      </a:r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/>
                        <a:t>COMPETENZE</a:t>
                      </a:r>
                      <a:endParaRPr lang="it-IT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RAV</a:t>
                      </a:r>
                      <a:endParaRPr lang="it-IT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/>
                        <a:t>saper analizzare e definire</a:t>
                      </a:r>
                      <a:endParaRPr lang="it-IT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err="1"/>
                        <a:t>PdM</a:t>
                      </a:r>
                      <a:endParaRPr lang="it-IT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/>
                        <a:t>saper pianificare e orientare</a:t>
                      </a:r>
                      <a:endParaRPr lang="it-IT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PTOF</a:t>
                      </a:r>
                      <a:endParaRPr lang="it-IT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/>
                        <a:t>saper organizzare e realizzare</a:t>
                      </a:r>
                      <a:endParaRPr lang="it-IT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RS</a:t>
                      </a:r>
                      <a:endParaRPr lang="it-IT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kern="1200" dirty="0"/>
                        <a:t>saper valutare e rendicontare</a:t>
                      </a:r>
                      <a:endParaRPr lang="it-IT" sz="2400" b="1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5" name="Connettore 1 4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Picture 2" descr="C:\Users\srMarilisa\Documents\CIOFS\LOGHI\Logo CIOFS-Scuola per Roma\CIOFS 2007 LOGO BA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805264"/>
            <a:ext cx="2126853" cy="667628"/>
          </a:xfrm>
          <a:prstGeom prst="rect">
            <a:avLst/>
          </a:prstGeom>
          <a:noFill/>
        </p:spPr>
      </p:pic>
      <p:graphicFrame>
        <p:nvGraphicFramePr>
          <p:cNvPr id="7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9338510"/>
              </p:ext>
            </p:extLst>
          </p:nvPr>
        </p:nvGraphicFramePr>
        <p:xfrm>
          <a:off x="18892" y="1412776"/>
          <a:ext cx="9125108" cy="4104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25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2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2228">
                <a:tc>
                  <a:txBody>
                    <a:bodyPr/>
                    <a:lstStyle/>
                    <a:p>
                      <a:pPr algn="ctr"/>
                      <a:r>
                        <a:rPr lang="it-IT" sz="2800" b="1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AUTOVALUTAZIONE </a:t>
                      </a:r>
                    </a:p>
                    <a:p>
                      <a:endParaRPr lang="it-IT" sz="1800" b="0" i="0" u="none" strike="noStrike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r>
                        <a:rPr lang="it-IT" sz="18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Pratiche di </a:t>
                      </a:r>
                      <a:r>
                        <a:rPr lang="it-IT" sz="1800" b="1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autovalutazione </a:t>
                      </a:r>
                      <a:r>
                        <a:rPr lang="it-IT" sz="18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[anche sulla base di un input che arriva da indicatori e dati forniti dal centro: prove Invalsi, “scuola in chiaro”, questionari, ecc.]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VERIFICA</a:t>
                      </a:r>
                      <a:r>
                        <a:rPr lang="it-IT" sz="28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ESTERNA</a:t>
                      </a:r>
                      <a:endParaRPr lang="it-IT" sz="28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it-IT" sz="1800" b="0" i="0" u="none" strike="noStrike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r>
                        <a:rPr lang="it-IT" sz="18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Momenti di </a:t>
                      </a:r>
                      <a:r>
                        <a:rPr lang="it-IT" sz="1800" b="1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verifica esterna </a:t>
                      </a:r>
                      <a:r>
                        <a:rPr lang="it-IT" sz="18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“in situazione” [ad opera di equipe che dovrebbero essere coordinate da Invalsi o da Ispettori] </a:t>
                      </a:r>
                    </a:p>
                    <a:p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2228">
                <a:tc>
                  <a:txBody>
                    <a:bodyPr/>
                    <a:lstStyle/>
                    <a:p>
                      <a:pPr algn="ctr"/>
                      <a:r>
                        <a:rPr lang="it-IT" sz="28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MIGLIORAMENTO</a:t>
                      </a:r>
                      <a:r>
                        <a:rPr lang="it-IT" sz="18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Azioni di </a:t>
                      </a:r>
                      <a:r>
                        <a:rPr lang="it-IT" sz="18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miglioramento </a:t>
                      </a:r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[affidate all’iniziativa delle scuole, che possono avvalersi dell’Indire e di altri soggetti pubblici e privati] </a:t>
                      </a:r>
                      <a:endParaRPr lang="it-IT" sz="18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RENDICONTAZIONE</a:t>
                      </a:r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Atti d</a:t>
                      </a:r>
                      <a:r>
                        <a:rPr lang="it-IT" sz="18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 trasparenza </a:t>
                      </a:r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 </a:t>
                      </a:r>
                      <a:r>
                        <a:rPr lang="it-IT" sz="18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rendicontazione </a:t>
                      </a:r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pubblica [che può assumere forme e modalità diverse] </a:t>
                      </a:r>
                    </a:p>
                    <a:p>
                      <a:endParaRPr lang="it-IT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itolo 1"/>
          <p:cNvSpPr txBox="1">
            <a:spLocks/>
          </p:cNvSpPr>
          <p:nvPr/>
        </p:nvSpPr>
        <p:spPr>
          <a:xfrm>
            <a:off x="539552" y="188640"/>
            <a:ext cx="8229600" cy="778098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LOGICA DI GESTIONE (DPR 80/2013)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6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996323"/>
              </p:ext>
            </p:extLst>
          </p:nvPr>
        </p:nvGraphicFramePr>
        <p:xfrm>
          <a:off x="0" y="908720"/>
          <a:ext cx="9144000" cy="54456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1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1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8830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b="1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RAV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  <a:p>
                      <a:pPr marL="318135" marR="30988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Individua </a:t>
                      </a:r>
                      <a:r>
                        <a:rPr sz="1400" b="1" spc="-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aspetti </a:t>
                      </a: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da </a:t>
                      </a:r>
                      <a:r>
                        <a:rPr sz="1400" b="1" spc="-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migliorare</a:t>
                      </a:r>
                      <a:r>
                        <a:rPr sz="1400" b="1" spc="-14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e  </a:t>
                      </a:r>
                      <a:r>
                        <a:rPr sz="1400" b="1" spc="-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fornisce </a:t>
                      </a: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spunti per la </a:t>
                      </a:r>
                      <a:r>
                        <a:rPr sz="1400" b="1" spc="-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scelte </a:t>
                      </a: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da  </a:t>
                      </a:r>
                      <a:r>
                        <a:rPr sz="1400" b="1" spc="-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assumere </a:t>
                      </a: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nel</a:t>
                      </a:r>
                      <a:r>
                        <a:rPr sz="1400" b="1" spc="-80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PTOF</a:t>
                      </a:r>
                      <a:endParaRPr sz="1400" dirty="0">
                        <a:latin typeface="Arial Narrow" pitchFamily="34" charset="0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DEBE0"/>
                    </a:solidFill>
                  </a:tcPr>
                </a:tc>
                <a:tc>
                  <a:txBody>
                    <a:bodyPr/>
                    <a:lstStyle/>
                    <a:p>
                      <a:pPr marL="104648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20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PDM</a:t>
                      </a:r>
                      <a:endParaRPr sz="2000" dirty="0">
                        <a:latin typeface="Calibri"/>
                        <a:cs typeface="Calibri"/>
                      </a:endParaRPr>
                    </a:p>
                    <a:p>
                      <a:pPr marL="128905" marR="102235" indent="-18415" algn="just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ndividua le azioni sui</a:t>
                      </a:r>
                      <a:r>
                        <a:rPr sz="1400" b="1" spc="-120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processi  </a:t>
                      </a:r>
                      <a:r>
                        <a:rPr sz="1400" b="1" spc="-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rispetto </a:t>
                      </a: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alle quali le </a:t>
                      </a:r>
                      <a:r>
                        <a:rPr sz="1400" b="1" spc="-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scelte </a:t>
                      </a:r>
                      <a:r>
                        <a:rPr sz="1400" b="1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del  </a:t>
                      </a:r>
                      <a:r>
                        <a:rPr sz="1400" b="1" spc="-1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PTOF </a:t>
                      </a:r>
                      <a:r>
                        <a:rPr sz="1400" b="1" spc="-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devono essere</a:t>
                      </a:r>
                      <a:r>
                        <a:rPr sz="1400" b="1" spc="-90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0000"/>
                          </a:solidFill>
                          <a:latin typeface="Arial Narrow" pitchFamily="34" charset="0"/>
                          <a:cs typeface="Calibri"/>
                        </a:rPr>
                        <a:t>coerenti</a:t>
                      </a:r>
                      <a:endParaRPr sz="1400" dirty="0">
                        <a:latin typeface="Arial Narrow" pitchFamily="34" charset="0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DEB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lang="it-IT" sz="20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PTOF</a:t>
                      </a:r>
                      <a:endParaRPr lang="it-IT" sz="200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DEB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240">
                <a:tc gridSpan="2"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CONTESTO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CONTESTO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SCUOLA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544">
                <a:tc gridSpan="2"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ESITI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87884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SCELTE STRATEGICHE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FOND. 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PIANO</a:t>
                      </a:r>
                      <a:r>
                        <a:rPr lang="it-IT" sz="1600" b="1" spc="-30" baseline="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MIGLIORAMENTO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147">
                <a:tc gridSpan="2">
                  <a:txBody>
                    <a:bodyPr/>
                    <a:lstStyle/>
                    <a:p>
                      <a:pPr marL="91440" marR="103886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CURRICOLO, PROGETTAZIONE  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VALUTAZIONE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23253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CURRICOLO  AMPLIAMENTO </a:t>
                      </a:r>
                      <a:r>
                        <a:rPr sz="1600" b="1" spc="-3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O.F. 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CRITERI</a:t>
                      </a:r>
                      <a:r>
                        <a:rPr sz="1600" b="1" spc="-3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VALUTAZIONE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7544">
                <a:tc gridSpan="2"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AMBIENTE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DI APPRENDIMENTO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51435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ORGANIZZAZIONE TEMPI.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SPAZI, 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GRUPPI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SCELTE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METODOLOGICHE 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GENERALI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067">
                <a:tc gridSpan="2"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INCLUSIONE 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DIFFERENZIAZIONE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PIANO</a:t>
                      </a:r>
                      <a:r>
                        <a:rPr sz="1600" b="1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INCLUSIONE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843">
                <a:tc gridSpan="2"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CONTINUITÀ 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ORIENTAMENTO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PROGETTI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9451">
                <a:tc gridSpan="2"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ORIENTAMENTO STRATEGICO 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it-IT" sz="1600" b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ORGANIZZAZIONE DELLA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SCUOLA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ORGANIZZAZIONE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2075" marR="213995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MONITORAGGIO, </a:t>
                      </a:r>
                      <a:r>
                        <a:rPr sz="1600" b="1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AUTOVALUTAZIONE, 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RENDICONTAZIONE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6130">
                <a:tc gridSpan="2">
                  <a:txBody>
                    <a:bodyPr/>
                    <a:lstStyle/>
                    <a:p>
                      <a:pPr marL="91440" marR="1050925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SVILUPPO 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VALORIZZAZIONE 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DELLE RISORSE</a:t>
                      </a:r>
                      <a:r>
                        <a:rPr sz="1600" b="1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UMANE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PIANO</a:t>
                      </a:r>
                      <a:r>
                        <a:rPr sz="1600" b="1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FORMAZIONE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8749">
                <a:tc gridSpan="2">
                  <a:txBody>
                    <a:bodyPr/>
                    <a:lstStyle/>
                    <a:p>
                      <a:pPr marL="91440" marR="70040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INTEGRAZIONE CON 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IL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TERRITORIO  </a:t>
                      </a:r>
                      <a:r>
                        <a:rPr sz="16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RAPPORTI CON LE</a:t>
                      </a:r>
                      <a:r>
                        <a:rPr sz="16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FAMIGLIE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87249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RAPPORTI CON</a:t>
                      </a:r>
                      <a:r>
                        <a:rPr sz="1600" b="1" spc="-7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TERRITORIO  RAPPORTI CON</a:t>
                      </a:r>
                      <a:r>
                        <a:rPr sz="1600" b="1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FAMIGLIE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395536" y="18864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LE CONNESSIONI TRA I TRE DOCUMENTI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3622</Words>
  <Application>Microsoft Office PowerPoint</Application>
  <PresentationFormat>Presentazione su schermo (4:3)</PresentationFormat>
  <Paragraphs>728</Paragraphs>
  <Slides>55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55</vt:i4>
      </vt:variant>
    </vt:vector>
  </HeadingPairs>
  <TitlesOfParts>
    <vt:vector size="68" baseType="lpstr">
      <vt:lpstr>Arial</vt:lpstr>
      <vt:lpstr>Arial Narrow</vt:lpstr>
      <vt:lpstr>Arial Rounded MT Bold</vt:lpstr>
      <vt:lpstr>Calibri</vt:lpstr>
      <vt:lpstr>Gotham Narrow Black</vt:lpstr>
      <vt:lpstr>Gotham Narrow Bold</vt:lpstr>
      <vt:lpstr>Symbol</vt:lpstr>
      <vt:lpstr>Times</vt:lpstr>
      <vt:lpstr>Times New Roman</vt:lpstr>
      <vt:lpstr>Verdana</vt:lpstr>
      <vt:lpstr>Wingdings</vt:lpstr>
      <vt:lpstr>Tema di Office</vt:lpstr>
      <vt:lpstr>Document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srMarilisa</dc:creator>
  <cp:lastModifiedBy>CIOFS SCUOLA FMA</cp:lastModifiedBy>
  <cp:revision>54</cp:revision>
  <dcterms:created xsi:type="dcterms:W3CDTF">2019-02-17T13:51:30Z</dcterms:created>
  <dcterms:modified xsi:type="dcterms:W3CDTF">2019-03-29T10:08:24Z</dcterms:modified>
</cp:coreProperties>
</file>